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microsoft.com/office/2020/02/relationships/classificationlabels" Target="docMetadata/LabelInfo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62" r:id="rId4"/>
    <p:sldId id="260" r:id="rId5"/>
    <p:sldId id="264" r:id="rId6"/>
    <p:sldId id="271" r:id="rId7"/>
    <p:sldId id="263" r:id="rId8"/>
    <p:sldId id="272" r:id="rId9"/>
    <p:sldId id="270" r:id="rId10"/>
    <p:sldId id="269" r:id="rId11"/>
    <p:sldId id="265" r:id="rId12"/>
    <p:sldId id="266" r:id="rId13"/>
    <p:sldId id="274" r:id="rId14"/>
    <p:sldId id="267" r:id="rId15"/>
    <p:sldId id="268" r:id="rId16"/>
    <p:sldId id="273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88D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15" autoAdjust="0"/>
    <p:restoredTop sz="94660"/>
  </p:normalViewPr>
  <p:slideViewPr>
    <p:cSldViewPr snapToGrid="0">
      <p:cViewPr>
        <p:scale>
          <a:sx n="150" d="100"/>
          <a:sy n="150" d="100"/>
        </p:scale>
        <p:origin x="754" y="12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CF1BB2-C2EA-2499-1E33-9E2AE6CA8E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1CBB68A-1881-4F75-A32F-ED1354634E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354D63-90D8-6C7F-9CBC-D8ED2D278B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BD432-3441-4A5D-835B-5169D1A0F659}" type="datetimeFigureOut">
              <a:rPr lang="en-US" smtClean="0"/>
              <a:t>7/18/2023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345DA4-8852-2840-699E-284AD25D24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770FB3-7E01-D85A-AE23-E0ACF69C5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93ACC6-0992-4EAD-8EE4-BE7E1001FE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3690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CB3761-244A-45AE-208B-7B88B3232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D12A6A3-8F95-6DC6-7584-70114438CB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B1460C-AB43-AC5C-C983-0BA78202E3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BD432-3441-4A5D-835B-5169D1A0F659}" type="datetimeFigureOut">
              <a:rPr lang="en-US" smtClean="0"/>
              <a:t>7/18/2023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064CFC-D43E-EC6C-38FE-97E1CF140A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C31E75-39DD-2315-48DD-76B4E2E5C5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93ACC6-0992-4EAD-8EE4-BE7E1001FE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9725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5817F3-4B8B-E9F6-E153-79E6E080C43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DA78680-44F8-3A51-9C4C-D980485A9B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4E16D-2118-1688-1219-9FCD47C419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BD432-3441-4A5D-835B-5169D1A0F659}" type="datetimeFigureOut">
              <a:rPr lang="en-US" smtClean="0"/>
              <a:t>7/18/2023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52C631-94AA-E471-D066-5250BB9590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51C471-DDC5-1E56-9824-AFF7F0E077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93ACC6-0992-4EAD-8EE4-BE7E1001FE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0879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A9665-EB51-E5D4-A291-7CDFA030D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B411D6-AAFB-F0E4-CAE6-4999544D1B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11E3D0-CB0C-D46E-3898-FD41C6E7EA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BD432-3441-4A5D-835B-5169D1A0F659}" type="datetimeFigureOut">
              <a:rPr lang="en-US" smtClean="0"/>
              <a:t>7/18/2023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5DAE02-13E1-834F-9557-D3F3BAD40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7883DA-477B-75CC-B4C2-EAFEEE21F1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93ACC6-0992-4EAD-8EE4-BE7E1001FE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6956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6D6770-F302-0A6E-024F-B7694D187A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263C7E-CBAF-0630-08D2-257581BB42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E894F1-8D4E-9490-F6D8-56251DBCEF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BD432-3441-4A5D-835B-5169D1A0F659}" type="datetimeFigureOut">
              <a:rPr lang="en-US" smtClean="0"/>
              <a:t>7/18/2023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20ED0E-C4C2-AC84-8564-0A5B59D0FC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637927-0DE4-D916-EC2A-7FA6396124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93ACC6-0992-4EAD-8EE4-BE7E1001FE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1903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CE75B5-D9C2-1AD3-1DF3-C51DECC162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896089-3194-471A-2286-31B56B56B5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7FCB6D-0EB6-459D-11CE-4B58D91C85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9BD336-353C-E0C2-7D78-53794D384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BD432-3441-4A5D-835B-5169D1A0F659}" type="datetimeFigureOut">
              <a:rPr lang="en-US" smtClean="0"/>
              <a:t>7/18/2023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55541F-4019-4DC5-E231-F9FB3B8DB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8FAD92-B5FD-624D-85A6-6222B8E461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93ACC6-0992-4EAD-8EE4-BE7E1001FE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1563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D75EA-26F8-4FA3-1971-F274785B7F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A4865C-AC08-A022-A6DA-A1E0C16335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457FE1-80B4-22B6-F9AB-1AEB5BB3D4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C1BBCB4-B486-1CC4-BC77-CA0721D149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5EF9A1D-B34E-E3BD-DF19-14D9A6DC21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5A427E1-B07C-A824-92EE-DD708FB5A5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BD432-3441-4A5D-835B-5169D1A0F659}" type="datetimeFigureOut">
              <a:rPr lang="en-US" smtClean="0"/>
              <a:t>7/18/2023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4E37C7C-BA67-087C-F1EA-71EB0E5F8B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167F8B3-EF70-2FE3-2D94-12728B9A9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93ACC6-0992-4EAD-8EE4-BE7E1001FE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2983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65E279-C8C6-FB40-87AE-534C8414F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57DCDB3-D566-E161-928F-EE6FF6D4F8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BD432-3441-4A5D-835B-5169D1A0F659}" type="datetimeFigureOut">
              <a:rPr lang="en-US" smtClean="0"/>
              <a:t>7/18/2023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563381-B4AD-F95E-F1C2-AEBFF64779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E18D85-F013-3511-2CF2-99B448073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93ACC6-0992-4EAD-8EE4-BE7E1001FE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0471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8E1B2A4-D213-3DED-F0A0-EC67F1AB54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BD432-3441-4A5D-835B-5169D1A0F659}" type="datetimeFigureOut">
              <a:rPr lang="en-US" smtClean="0"/>
              <a:t>7/18/2023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1A1BAFB-422C-6433-8697-46A9029566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0D24DD-D699-972E-4422-560BCCD2A0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93ACC6-0992-4EAD-8EE4-BE7E1001FE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818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8B4720-34F5-9E8E-AD38-51D645EB6F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D63FD0-9C64-2DC1-73C8-D76B5B4414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5CD801-5E66-EF4F-7117-A7F803F926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4898CC-49E1-8D40-414A-458BC9DE39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BD432-3441-4A5D-835B-5169D1A0F659}" type="datetimeFigureOut">
              <a:rPr lang="en-US" smtClean="0"/>
              <a:t>7/18/2023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B86D23-81EA-6A85-632A-8C7ABBB7F7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933E37-2FEA-47C8-1B0E-FA754BF26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93ACC6-0992-4EAD-8EE4-BE7E1001FE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7070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E2C28-9ECF-051F-B6C6-9BA921E93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B5A95B1-720D-56AC-A66D-7D20801EEB3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4F1DDE-0955-FDA2-4407-F32DAC4E97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ED9D88-9CDF-1409-35A7-589C6C8336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BD432-3441-4A5D-835B-5169D1A0F659}" type="datetimeFigureOut">
              <a:rPr lang="en-US" smtClean="0"/>
              <a:t>7/18/2023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3A9FFB-F365-DCCE-32B4-2895DE1DC9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02C2D4-3453-78C6-9BE7-E00F40744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93ACC6-0992-4EAD-8EE4-BE7E1001FE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0834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7681222-B111-83CB-24A6-7B794CB09AB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 rotWithShape="1">
          <a:blip r:embed="rId1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40640" y="0"/>
            <a:ext cx="12232640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5D255A2-63D9-1CDB-3A40-F885C3413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AC834B-3DB7-8C14-CACA-18AD76E483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B9893F-C882-3053-0853-842910B0C7C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CBD432-3441-4A5D-835B-5169D1A0F659}" type="datetimeFigureOut">
              <a:rPr lang="en-US" smtClean="0"/>
              <a:t>7/18/2023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B61AFE-BBDE-01E5-659C-5AA96B31F3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90EB59-5E1B-7239-E7B0-13579EA524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93ACC6-0992-4EAD-8EE4-BE7E1001FE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9212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6" Type="http://schemas.openxmlformats.org/officeDocument/2006/relationships/image" Target="../media/image36.png"/><Relationship Id="rId21" Type="http://schemas.openxmlformats.org/officeDocument/2006/relationships/image" Target="../media/image31.png"/><Relationship Id="rId42" Type="http://schemas.openxmlformats.org/officeDocument/2006/relationships/image" Target="../media/image52.png"/><Relationship Id="rId47" Type="http://schemas.openxmlformats.org/officeDocument/2006/relationships/image" Target="../media/image57.png"/><Relationship Id="rId63" Type="http://schemas.openxmlformats.org/officeDocument/2006/relationships/image" Target="../media/image73.png"/><Relationship Id="rId68" Type="http://schemas.openxmlformats.org/officeDocument/2006/relationships/image" Target="../media/image78.png"/><Relationship Id="rId7" Type="http://schemas.openxmlformats.org/officeDocument/2006/relationships/image" Target="../media/image17.png"/><Relationship Id="rId71" Type="http://schemas.openxmlformats.org/officeDocument/2006/relationships/image" Target="../media/image81.png"/><Relationship Id="rId2" Type="http://schemas.openxmlformats.org/officeDocument/2006/relationships/image" Target="../media/image12.png"/><Relationship Id="rId16" Type="http://schemas.openxmlformats.org/officeDocument/2006/relationships/image" Target="../media/image26.png"/><Relationship Id="rId29" Type="http://schemas.openxmlformats.org/officeDocument/2006/relationships/image" Target="../media/image39.png"/><Relationship Id="rId11" Type="http://schemas.openxmlformats.org/officeDocument/2006/relationships/image" Target="../media/image21.png"/><Relationship Id="rId24" Type="http://schemas.openxmlformats.org/officeDocument/2006/relationships/image" Target="../media/image34.png"/><Relationship Id="rId32" Type="http://schemas.openxmlformats.org/officeDocument/2006/relationships/image" Target="../media/image42.png"/><Relationship Id="rId37" Type="http://schemas.openxmlformats.org/officeDocument/2006/relationships/image" Target="../media/image47.png"/><Relationship Id="rId40" Type="http://schemas.openxmlformats.org/officeDocument/2006/relationships/image" Target="../media/image50.png"/><Relationship Id="rId45" Type="http://schemas.openxmlformats.org/officeDocument/2006/relationships/image" Target="../media/image55.png"/><Relationship Id="rId53" Type="http://schemas.openxmlformats.org/officeDocument/2006/relationships/image" Target="../media/image63.png"/><Relationship Id="rId58" Type="http://schemas.openxmlformats.org/officeDocument/2006/relationships/image" Target="../media/image68.png"/><Relationship Id="rId66" Type="http://schemas.openxmlformats.org/officeDocument/2006/relationships/image" Target="../media/image76.png"/><Relationship Id="rId5" Type="http://schemas.openxmlformats.org/officeDocument/2006/relationships/image" Target="../media/image15.png"/><Relationship Id="rId61" Type="http://schemas.openxmlformats.org/officeDocument/2006/relationships/image" Target="../media/image71.png"/><Relationship Id="rId19" Type="http://schemas.openxmlformats.org/officeDocument/2006/relationships/image" Target="../media/image29.png"/><Relationship Id="rId14" Type="http://schemas.openxmlformats.org/officeDocument/2006/relationships/image" Target="../media/image24.png"/><Relationship Id="rId22" Type="http://schemas.openxmlformats.org/officeDocument/2006/relationships/image" Target="../media/image32.png"/><Relationship Id="rId27" Type="http://schemas.openxmlformats.org/officeDocument/2006/relationships/image" Target="../media/image37.png"/><Relationship Id="rId30" Type="http://schemas.openxmlformats.org/officeDocument/2006/relationships/image" Target="../media/image40.png"/><Relationship Id="rId35" Type="http://schemas.openxmlformats.org/officeDocument/2006/relationships/image" Target="../media/image45.png"/><Relationship Id="rId43" Type="http://schemas.openxmlformats.org/officeDocument/2006/relationships/image" Target="../media/image53.png"/><Relationship Id="rId48" Type="http://schemas.openxmlformats.org/officeDocument/2006/relationships/image" Target="../media/image58.png"/><Relationship Id="rId56" Type="http://schemas.openxmlformats.org/officeDocument/2006/relationships/image" Target="../media/image66.png"/><Relationship Id="rId64" Type="http://schemas.openxmlformats.org/officeDocument/2006/relationships/image" Target="../media/image74.png"/><Relationship Id="rId69" Type="http://schemas.openxmlformats.org/officeDocument/2006/relationships/image" Target="../media/image79.png"/><Relationship Id="rId8" Type="http://schemas.openxmlformats.org/officeDocument/2006/relationships/image" Target="../media/image18.png"/><Relationship Id="rId51" Type="http://schemas.openxmlformats.org/officeDocument/2006/relationships/image" Target="../media/image61.png"/><Relationship Id="rId72" Type="http://schemas.openxmlformats.org/officeDocument/2006/relationships/image" Target="../media/image82.png"/><Relationship Id="rId3" Type="http://schemas.openxmlformats.org/officeDocument/2006/relationships/image" Target="../media/image13.png"/><Relationship Id="rId12" Type="http://schemas.openxmlformats.org/officeDocument/2006/relationships/image" Target="../media/image22.png"/><Relationship Id="rId17" Type="http://schemas.openxmlformats.org/officeDocument/2006/relationships/image" Target="../media/image27.png"/><Relationship Id="rId25" Type="http://schemas.openxmlformats.org/officeDocument/2006/relationships/image" Target="../media/image35.png"/><Relationship Id="rId33" Type="http://schemas.openxmlformats.org/officeDocument/2006/relationships/image" Target="../media/image43.png"/><Relationship Id="rId38" Type="http://schemas.openxmlformats.org/officeDocument/2006/relationships/image" Target="../media/image48.png"/><Relationship Id="rId46" Type="http://schemas.openxmlformats.org/officeDocument/2006/relationships/image" Target="../media/image56.png"/><Relationship Id="rId59" Type="http://schemas.openxmlformats.org/officeDocument/2006/relationships/image" Target="../media/image69.png"/><Relationship Id="rId67" Type="http://schemas.openxmlformats.org/officeDocument/2006/relationships/image" Target="../media/image77.png"/><Relationship Id="rId20" Type="http://schemas.openxmlformats.org/officeDocument/2006/relationships/image" Target="../media/image30.png"/><Relationship Id="rId41" Type="http://schemas.openxmlformats.org/officeDocument/2006/relationships/image" Target="../media/image51.png"/><Relationship Id="rId54" Type="http://schemas.openxmlformats.org/officeDocument/2006/relationships/image" Target="../media/image64.png"/><Relationship Id="rId62" Type="http://schemas.openxmlformats.org/officeDocument/2006/relationships/image" Target="../media/image72.png"/><Relationship Id="rId70" Type="http://schemas.openxmlformats.org/officeDocument/2006/relationships/image" Target="../media/image8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5" Type="http://schemas.openxmlformats.org/officeDocument/2006/relationships/image" Target="../media/image25.png"/><Relationship Id="rId23" Type="http://schemas.openxmlformats.org/officeDocument/2006/relationships/image" Target="../media/image33.png"/><Relationship Id="rId28" Type="http://schemas.openxmlformats.org/officeDocument/2006/relationships/image" Target="../media/image38.png"/><Relationship Id="rId36" Type="http://schemas.openxmlformats.org/officeDocument/2006/relationships/image" Target="../media/image46.png"/><Relationship Id="rId49" Type="http://schemas.openxmlformats.org/officeDocument/2006/relationships/image" Target="../media/image59.png"/><Relationship Id="rId57" Type="http://schemas.openxmlformats.org/officeDocument/2006/relationships/image" Target="../media/image67.png"/><Relationship Id="rId10" Type="http://schemas.openxmlformats.org/officeDocument/2006/relationships/image" Target="../media/image20.png"/><Relationship Id="rId31" Type="http://schemas.openxmlformats.org/officeDocument/2006/relationships/image" Target="../media/image41.png"/><Relationship Id="rId44" Type="http://schemas.openxmlformats.org/officeDocument/2006/relationships/image" Target="../media/image54.png"/><Relationship Id="rId52" Type="http://schemas.openxmlformats.org/officeDocument/2006/relationships/image" Target="../media/image62.png"/><Relationship Id="rId60" Type="http://schemas.openxmlformats.org/officeDocument/2006/relationships/image" Target="../media/image70.png"/><Relationship Id="rId65" Type="http://schemas.openxmlformats.org/officeDocument/2006/relationships/image" Target="../media/image75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3" Type="http://schemas.openxmlformats.org/officeDocument/2006/relationships/image" Target="../media/image23.png"/><Relationship Id="rId18" Type="http://schemas.openxmlformats.org/officeDocument/2006/relationships/image" Target="../media/image28.png"/><Relationship Id="rId39" Type="http://schemas.openxmlformats.org/officeDocument/2006/relationships/image" Target="../media/image49.png"/><Relationship Id="rId34" Type="http://schemas.openxmlformats.org/officeDocument/2006/relationships/image" Target="../media/image44.png"/><Relationship Id="rId50" Type="http://schemas.openxmlformats.org/officeDocument/2006/relationships/image" Target="../media/image60.png"/><Relationship Id="rId55" Type="http://schemas.openxmlformats.org/officeDocument/2006/relationships/image" Target="../media/image6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jpeg"/><Relationship Id="rId3" Type="http://schemas.openxmlformats.org/officeDocument/2006/relationships/image" Target="../media/image84.jpeg"/><Relationship Id="rId7" Type="http://schemas.openxmlformats.org/officeDocument/2006/relationships/image" Target="../media/image88.jpeg"/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7.jpeg"/><Relationship Id="rId5" Type="http://schemas.openxmlformats.org/officeDocument/2006/relationships/image" Target="../media/image86.jpeg"/><Relationship Id="rId4" Type="http://schemas.openxmlformats.org/officeDocument/2006/relationships/image" Target="../media/image85.jpeg"/><Relationship Id="rId9" Type="http://schemas.openxmlformats.org/officeDocument/2006/relationships/image" Target="../media/image90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Picture 69" descr="A picture containing yellow, rectangle&#10;&#10;Description automatically generated">
            <a:extLst>
              <a:ext uri="{FF2B5EF4-FFF2-40B4-BE49-F238E27FC236}">
                <a16:creationId xmlns:a16="http://schemas.microsoft.com/office/drawing/2014/main" id="{389FF468-A960-884E-4110-D2AD8EAC321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85506" y="5465680"/>
            <a:ext cx="3217111" cy="1167422"/>
          </a:xfrm>
          <a:prstGeom prst="rect">
            <a:avLst/>
          </a:prstGeom>
        </p:spPr>
      </p:pic>
      <p:pic>
        <p:nvPicPr>
          <p:cNvPr id="66" name="Picture 65" descr="A picture containing screenshot, red, design&#10;&#10;Description automatically generated">
            <a:extLst>
              <a:ext uri="{FF2B5EF4-FFF2-40B4-BE49-F238E27FC236}">
                <a16:creationId xmlns:a16="http://schemas.microsoft.com/office/drawing/2014/main" id="{C9E8BC3C-F8DD-0CB7-79AC-EC1B572789B2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68395" y="5465680"/>
            <a:ext cx="3217111" cy="1167422"/>
          </a:xfrm>
          <a:prstGeom prst="rect">
            <a:avLst/>
          </a:prstGeom>
        </p:spPr>
      </p:pic>
      <p:pic>
        <p:nvPicPr>
          <p:cNvPr id="76" name="Picture 75" descr="A picture containing screenshot, aqua, blue, turquoise&#10;&#10;Description automatically generated">
            <a:extLst>
              <a:ext uri="{FF2B5EF4-FFF2-40B4-BE49-F238E27FC236}">
                <a16:creationId xmlns:a16="http://schemas.microsoft.com/office/drawing/2014/main" id="{C1D9A708-0AF6-9A7A-DB12-061110C636FE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7931" y="5465680"/>
            <a:ext cx="1610994" cy="1167422"/>
          </a:xfrm>
          <a:prstGeom prst="rect">
            <a:avLst/>
          </a:prstGeom>
        </p:spPr>
      </p:pic>
      <p:pic>
        <p:nvPicPr>
          <p:cNvPr id="78" name="Picture 77" descr="A picture containing orange, screenshot, amber, design&#10;&#10;Description automatically generated">
            <a:extLst>
              <a:ext uri="{FF2B5EF4-FFF2-40B4-BE49-F238E27FC236}">
                <a16:creationId xmlns:a16="http://schemas.microsoft.com/office/drawing/2014/main" id="{76613A55-788E-733B-877F-A187DE15F3C7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51284" y="5465680"/>
            <a:ext cx="3217111" cy="1167422"/>
          </a:xfrm>
          <a:prstGeom prst="rect">
            <a:avLst/>
          </a:prstGeom>
        </p:spPr>
      </p:pic>
      <p:pic>
        <p:nvPicPr>
          <p:cNvPr id="80" name="Picture 79" descr="A close up of a pink toy block&#10;&#10;Description automatically generated with low confidence">
            <a:extLst>
              <a:ext uri="{FF2B5EF4-FFF2-40B4-BE49-F238E27FC236}">
                <a16:creationId xmlns:a16="http://schemas.microsoft.com/office/drawing/2014/main" id="{DAB90E2A-3D01-DECE-7BDF-56B4E7EC4950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59839" y="4483671"/>
            <a:ext cx="3217111" cy="1167422"/>
          </a:xfrm>
          <a:prstGeom prst="rect">
            <a:avLst/>
          </a:prstGeom>
        </p:spPr>
      </p:pic>
      <p:pic>
        <p:nvPicPr>
          <p:cNvPr id="74" name="Picture 73" descr="A picture containing green, screenshot, rectangle, colorfulness&#10;&#10;Description automatically generated">
            <a:extLst>
              <a:ext uri="{FF2B5EF4-FFF2-40B4-BE49-F238E27FC236}">
                <a16:creationId xmlns:a16="http://schemas.microsoft.com/office/drawing/2014/main" id="{EF37FCE8-CF72-9525-192C-0F9AE369B3B8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39230" y="4476966"/>
            <a:ext cx="3217111" cy="1167422"/>
          </a:xfrm>
          <a:prstGeom prst="rect">
            <a:avLst/>
          </a:prstGeom>
        </p:spPr>
      </p:pic>
      <p:pic>
        <p:nvPicPr>
          <p:cNvPr id="72" name="Picture 71" descr="A picture containing screenshot, blue, electric blue, rectangle&#10;&#10;Description automatically generated">
            <a:extLst>
              <a:ext uri="{FF2B5EF4-FFF2-40B4-BE49-F238E27FC236}">
                <a16:creationId xmlns:a16="http://schemas.microsoft.com/office/drawing/2014/main" id="{CA27C132-B15E-A259-5472-4F3A6D2026E7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2728" y="4487126"/>
            <a:ext cx="3217111" cy="1167422"/>
          </a:xfrm>
          <a:prstGeom prst="rect">
            <a:avLst/>
          </a:prstGeom>
        </p:spPr>
      </p:pic>
      <p:pic>
        <p:nvPicPr>
          <p:cNvPr id="84" name="Picture 83" descr="A picture containing orange, screenshot, amber, design&#10;&#10;Description automatically generated">
            <a:extLst>
              <a:ext uri="{FF2B5EF4-FFF2-40B4-BE49-F238E27FC236}">
                <a16:creationId xmlns:a16="http://schemas.microsoft.com/office/drawing/2014/main" id="{66A6ACFF-70D7-F650-1460-D6FC1B0F58D1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68394" y="3499553"/>
            <a:ext cx="3217111" cy="1167422"/>
          </a:xfrm>
          <a:prstGeom prst="rect">
            <a:avLst/>
          </a:prstGeom>
        </p:spPr>
      </p:pic>
      <p:pic>
        <p:nvPicPr>
          <p:cNvPr id="85" name="Picture 84" descr="A picture containing yellow, rectangle&#10;&#10;Description automatically generated">
            <a:extLst>
              <a:ext uri="{FF2B5EF4-FFF2-40B4-BE49-F238E27FC236}">
                <a16:creationId xmlns:a16="http://schemas.microsoft.com/office/drawing/2014/main" id="{A8366350-D864-CFA6-217F-0D3E7933F210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51283" y="3496098"/>
            <a:ext cx="3217111" cy="1167422"/>
          </a:xfrm>
          <a:prstGeom prst="rect">
            <a:avLst/>
          </a:prstGeom>
        </p:spPr>
      </p:pic>
      <p:pic>
        <p:nvPicPr>
          <p:cNvPr id="86" name="Picture 85" descr="A picture containing red, screenshot&#10;&#10;Description automatically generated">
            <a:extLst>
              <a:ext uri="{FF2B5EF4-FFF2-40B4-BE49-F238E27FC236}">
                <a16:creationId xmlns:a16="http://schemas.microsoft.com/office/drawing/2014/main" id="{61053CCD-587D-9C30-3CFA-38CE34AB79A8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7930" y="3504633"/>
            <a:ext cx="1610994" cy="1167422"/>
          </a:xfrm>
          <a:prstGeom prst="rect">
            <a:avLst/>
          </a:prstGeom>
        </p:spPr>
      </p:pic>
      <p:pic>
        <p:nvPicPr>
          <p:cNvPr id="82" name="Picture 81" descr="A picture containing red, screenshot&#10;&#10;Description automatically generated">
            <a:extLst>
              <a:ext uri="{FF2B5EF4-FFF2-40B4-BE49-F238E27FC236}">
                <a16:creationId xmlns:a16="http://schemas.microsoft.com/office/drawing/2014/main" id="{CE1204A2-E951-BBA7-9ACF-CBB05CC069DF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61747" y="2517544"/>
            <a:ext cx="1610994" cy="1167422"/>
          </a:xfrm>
          <a:prstGeom prst="rect">
            <a:avLst/>
          </a:prstGeom>
        </p:spPr>
      </p:pic>
      <p:pic>
        <p:nvPicPr>
          <p:cNvPr id="87" name="Picture 86" descr="A picture containing green, screenshot, rectangle, colorfulness&#10;&#10;Description automatically generated">
            <a:extLst>
              <a:ext uri="{FF2B5EF4-FFF2-40B4-BE49-F238E27FC236}">
                <a16:creationId xmlns:a16="http://schemas.microsoft.com/office/drawing/2014/main" id="{09665F80-4308-6175-C0C5-A0C3BED3916E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59838" y="2520999"/>
            <a:ext cx="3217111" cy="1167422"/>
          </a:xfrm>
          <a:prstGeom prst="rect">
            <a:avLst/>
          </a:prstGeom>
        </p:spPr>
      </p:pic>
      <p:pic>
        <p:nvPicPr>
          <p:cNvPr id="89" name="Picture 88" descr="A picture containing yellow, candle&#10;&#10;Description automatically generated">
            <a:extLst>
              <a:ext uri="{FF2B5EF4-FFF2-40B4-BE49-F238E27FC236}">
                <a16:creationId xmlns:a16="http://schemas.microsoft.com/office/drawing/2014/main" id="{D5AA90B3-DEEA-320C-0521-81E648C80722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77370" y="1535535"/>
            <a:ext cx="1611922" cy="1167422"/>
          </a:xfrm>
          <a:prstGeom prst="rect">
            <a:avLst/>
          </a:prstGeom>
        </p:spPr>
      </p:pic>
      <p:pic>
        <p:nvPicPr>
          <p:cNvPr id="90" name="Picture 89" descr="A close up of a pink toy block&#10;&#10;Description automatically generated with low confidence">
            <a:extLst>
              <a:ext uri="{FF2B5EF4-FFF2-40B4-BE49-F238E27FC236}">
                <a16:creationId xmlns:a16="http://schemas.microsoft.com/office/drawing/2014/main" id="{DA5A6E27-C7A7-8E0A-0AB9-4DAB1C0601C3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447" y="2520999"/>
            <a:ext cx="3217111" cy="1167422"/>
          </a:xfrm>
          <a:prstGeom prst="rect">
            <a:avLst/>
          </a:prstGeom>
        </p:spPr>
      </p:pic>
      <p:pic>
        <p:nvPicPr>
          <p:cNvPr id="91" name="Picture 90" descr="A picture containing screenshot, blue, electric blue, rectangle&#10;&#10;Description automatically generated">
            <a:extLst>
              <a:ext uri="{FF2B5EF4-FFF2-40B4-BE49-F238E27FC236}">
                <a16:creationId xmlns:a16="http://schemas.microsoft.com/office/drawing/2014/main" id="{76D4010D-2169-E0E9-C778-725BFE2BAB15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1274" y="1542445"/>
            <a:ext cx="3217111" cy="1167422"/>
          </a:xfrm>
          <a:prstGeom prst="rect">
            <a:avLst/>
          </a:prstGeom>
        </p:spPr>
      </p:pic>
      <p:pic>
        <p:nvPicPr>
          <p:cNvPr id="83" name="Picture 82" descr="A picture containing red, screenshot&#10;&#10;Description automatically generated">
            <a:extLst>
              <a:ext uri="{FF2B5EF4-FFF2-40B4-BE49-F238E27FC236}">
                <a16:creationId xmlns:a16="http://schemas.microsoft.com/office/drawing/2014/main" id="{0B1F27BC-53B4-3990-275A-FF0368BC04EA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7449" y="1543639"/>
            <a:ext cx="1610994" cy="1167422"/>
          </a:xfrm>
          <a:prstGeom prst="rect">
            <a:avLst/>
          </a:prstGeom>
        </p:spPr>
      </p:pic>
      <p:pic>
        <p:nvPicPr>
          <p:cNvPr id="92" name="Picture 91" descr="A picture containing orange, screenshot, amber, design&#10;&#10;Description automatically generated">
            <a:extLst>
              <a:ext uri="{FF2B5EF4-FFF2-40B4-BE49-F238E27FC236}">
                <a16:creationId xmlns:a16="http://schemas.microsoft.com/office/drawing/2014/main" id="{2577A66B-3490-FA30-35F6-4C7212B13EFD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98864" y="556195"/>
            <a:ext cx="3217111" cy="1167422"/>
          </a:xfrm>
          <a:prstGeom prst="rect">
            <a:avLst/>
          </a:prstGeom>
        </p:spPr>
      </p:pic>
      <p:pic>
        <p:nvPicPr>
          <p:cNvPr id="93" name="Picture 92" descr="A picture containing screenshot, aqua, blue, turquoise&#10;&#10;Description automatically generated">
            <a:extLst>
              <a:ext uri="{FF2B5EF4-FFF2-40B4-BE49-F238E27FC236}">
                <a16:creationId xmlns:a16="http://schemas.microsoft.com/office/drawing/2014/main" id="{61382369-386E-A093-96FE-9832DBD6E343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21893" y="565032"/>
            <a:ext cx="1610994" cy="1167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8788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-up of a balance&#10;&#10;Description automatically generated">
            <a:extLst>
              <a:ext uri="{FF2B5EF4-FFF2-40B4-BE49-F238E27FC236}">
                <a16:creationId xmlns:a16="http://schemas.microsoft.com/office/drawing/2014/main" id="{DAC55103-8502-C542-E620-AC2925F0085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ph idx="1"/>
          </p:nvPr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44542" y="0"/>
            <a:ext cx="12236542" cy="6858000"/>
          </a:xfrm>
        </p:spPr>
      </p:pic>
      <p:sp>
        <p:nvSpPr>
          <p:cNvPr id="22" name="Title 14">
            <a:extLst>
              <a:ext uri="{FF2B5EF4-FFF2-40B4-BE49-F238E27FC236}">
                <a16:creationId xmlns:a16="http://schemas.microsoft.com/office/drawing/2014/main" id="{5E06622F-88AF-7B34-8F7D-B73C19EA42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908" y="5105400"/>
            <a:ext cx="3932237" cy="1600200"/>
          </a:xfrm>
        </p:spPr>
        <p:txBody>
          <a:bodyPr/>
          <a:lstStyle/>
          <a:p>
            <a:r>
              <a:rPr lang="en-US" dirty="0"/>
              <a:t>Balance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F13B1B1-B3B4-2EAD-379D-A80713BF950A}"/>
              </a:ext>
            </a:extLst>
          </p:cNvPr>
          <p:cNvSpPr txBox="1"/>
          <p:nvPr/>
        </p:nvSpPr>
        <p:spPr>
          <a:xfrm>
            <a:off x="1879600" y="391160"/>
            <a:ext cx="347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ddd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20688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group of people looking at a computer screen&#10;&#10;Description automatically generated">
            <a:extLst>
              <a:ext uri="{FF2B5EF4-FFF2-40B4-BE49-F238E27FC236}">
                <a16:creationId xmlns:a16="http://schemas.microsoft.com/office/drawing/2014/main" id="{CAA2CFB9-3CE2-EE5F-B096-4719B792278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" b="-1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00207D-6A01-465D-2C79-DC500C79A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1610" y="365125"/>
            <a:ext cx="3822189" cy="1899912"/>
          </a:xfrm>
        </p:spPr>
        <p:txBody>
          <a:bodyPr>
            <a:normAutofit/>
          </a:bodyPr>
          <a:lstStyle/>
          <a:p>
            <a:r>
              <a:rPr lang="en-US" sz="4000"/>
              <a:t>Soft Skills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C8874B9-EE06-FC7A-64A7-F09D8B35A0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1610" y="2434201"/>
            <a:ext cx="3822189" cy="3742762"/>
          </a:xfrm>
        </p:spPr>
        <p:txBody>
          <a:bodyPr>
            <a:normAutofit/>
          </a:bodyPr>
          <a:lstStyle/>
          <a:p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22779718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erson and person's head with brain and brain sprouting&#10;&#10;Description automatically generated">
            <a:extLst>
              <a:ext uri="{FF2B5EF4-FFF2-40B4-BE49-F238E27FC236}">
                <a16:creationId xmlns:a16="http://schemas.microsoft.com/office/drawing/2014/main" id="{E958B1D0-DA8B-073E-E1DE-239077AC238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45720" y="0"/>
            <a:ext cx="1223772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009F2C8-9D44-8E8D-1DEA-2D64AF75A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Growth Mindset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72829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 descr="A brain coming out of a book&#10;&#10;Description automatically generated">
            <a:extLst>
              <a:ext uri="{FF2B5EF4-FFF2-40B4-BE49-F238E27FC236}">
                <a16:creationId xmlns:a16="http://schemas.microsoft.com/office/drawing/2014/main" id="{11C7A810-E343-7E6F-07CE-68964FF6FCA3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31986" y="1825625"/>
            <a:ext cx="652802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0278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gold trophy with green smoke&#10;&#10;Description automatically generated">
            <a:extLst>
              <a:ext uri="{FF2B5EF4-FFF2-40B4-BE49-F238E27FC236}">
                <a16:creationId xmlns:a16="http://schemas.microsoft.com/office/drawing/2014/main" id="{E3AF4057-9898-A923-9B29-A7D94C2B312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21" b="-85"/>
          <a:stretch/>
        </p:blipFill>
        <p:spPr>
          <a:xfrm>
            <a:off x="0" y="-2188"/>
            <a:ext cx="9204960" cy="686018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DB207EA-199A-4FB6-5E17-FEB32E633A4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237480" y="0"/>
            <a:ext cx="6954520" cy="6858000"/>
          </a:xfrm>
          <a:prstGeom prst="rect">
            <a:avLst/>
          </a:prstGeom>
          <a:gradFill flip="none" rotWithShape="1">
            <a:gsLst>
              <a:gs pos="43000">
                <a:srgbClr val="000000"/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9FDABB-2C61-32C2-8F5C-30FFC05A38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1480" y="40640"/>
            <a:ext cx="2667000" cy="1325563"/>
          </a:xfrm>
        </p:spPr>
        <p:txBody>
          <a:bodyPr anchor="b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Attitude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5FA0CC3-9CF1-DA95-517C-4C43577D52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82280" y="1576705"/>
            <a:ext cx="3403600" cy="4351338"/>
          </a:xfrm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56883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DC7C961-90C4-E6EF-2ECF-1279A7E9298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35560" y="0"/>
            <a:ext cx="9225280" cy="6858000"/>
          </a:xfrm>
          <a:prstGeom prst="rect">
            <a:avLst/>
          </a:prstGeom>
          <a:solidFill>
            <a:srgbClr val="688DA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lipboard with a checklist&#10;&#10;Description automatically generated">
            <a:extLst>
              <a:ext uri="{FF2B5EF4-FFF2-40B4-BE49-F238E27FC236}">
                <a16:creationId xmlns:a16="http://schemas.microsoft.com/office/drawing/2014/main" id="{BD099461-C849-EAF0-3FD4-37F3E4E18ED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44889" y="0"/>
            <a:ext cx="6947111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6CF9774-F324-2F0C-3A2C-0020AE1038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Non-Functional Requirements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45387A-E0F0-A585-D422-E945FE484A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903788"/>
          </a:xfrm>
        </p:spPr>
        <p:txBody>
          <a:bodyPr/>
          <a:lstStyle/>
          <a:p>
            <a:r>
              <a:rPr lang="en-US"/>
              <a:t>Scalability</a:t>
            </a:r>
          </a:p>
          <a:p>
            <a:r>
              <a:rPr lang="en-US"/>
              <a:t>Availability</a:t>
            </a:r>
          </a:p>
          <a:p>
            <a:r>
              <a:rPr lang="en-US"/>
              <a:t>Security</a:t>
            </a:r>
          </a:p>
          <a:p>
            <a:r>
              <a:rPr lang="en-US"/>
              <a:t>Usability</a:t>
            </a:r>
          </a:p>
          <a:p>
            <a:r>
              <a:rPr lang="en-US"/>
              <a:t>Maintainability</a:t>
            </a:r>
          </a:p>
          <a:p>
            <a:r>
              <a:rPr lang="en-US"/>
              <a:t>Reliability</a:t>
            </a:r>
          </a:p>
          <a:p>
            <a:r>
              <a:rPr lang="en-US"/>
              <a:t>Reusability</a:t>
            </a:r>
          </a:p>
          <a:p>
            <a:r>
              <a:rPr lang="en-US"/>
              <a:t>Testability</a:t>
            </a:r>
          </a:p>
          <a:p>
            <a:r>
              <a:rPr lang="en-US"/>
              <a:t>Observability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67705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3AFE8227-C443-417B-BA91-520EB1EF45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34CDF7-A319-5FE8-5E01-912E32DF3D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3193" y="489507"/>
            <a:ext cx="3091607" cy="1655483"/>
          </a:xfrm>
        </p:spPr>
        <p:txBody>
          <a:bodyPr anchor="b">
            <a:normAutofit/>
          </a:bodyPr>
          <a:lstStyle/>
          <a:p>
            <a:r>
              <a:rPr lang="en-US" sz="4000"/>
              <a:t>How to get promoted</a:t>
            </a:r>
          </a:p>
        </p:txBody>
      </p:sp>
      <p:pic>
        <p:nvPicPr>
          <p:cNvPr id="5" name="Content Placeholder 4" descr="A person shaking hands with a person&#10;&#10;Description automatically generated">
            <a:extLst>
              <a:ext uri="{FF2B5EF4-FFF2-40B4-BE49-F238E27FC236}">
                <a16:creationId xmlns:a16="http://schemas.microsoft.com/office/drawing/2014/main" id="{ADB5A13C-D655-17AA-0DE8-47EA879AABC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431"/>
            <a:ext cx="8115280" cy="6408311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31C6BD3-820E-3F9D-AD59-47484A1041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43193" y="2418408"/>
            <a:ext cx="2942813" cy="3540265"/>
          </a:xfrm>
        </p:spPr>
        <p:txBody>
          <a:bodyPr>
            <a:normAutofit/>
          </a:bodyPr>
          <a:lstStyle/>
          <a:p>
            <a:endParaRPr lang="en-US" sz="200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07741FC-B544-4A6E-B831-6789D04233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6408741"/>
            <a:ext cx="12191998" cy="457202"/>
          </a:xfrm>
          <a:prstGeom prst="rect">
            <a:avLst/>
          </a:prstGeom>
          <a:gradFill>
            <a:gsLst>
              <a:gs pos="34000">
                <a:srgbClr val="000000">
                  <a:alpha val="96000"/>
                </a:srgbClr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F0BE7ED-7814-4273-B18A-F26CC038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6408742"/>
            <a:ext cx="8115300" cy="449258"/>
          </a:xfrm>
          <a:prstGeom prst="rect">
            <a:avLst/>
          </a:prstGeom>
          <a:gradFill>
            <a:gsLst>
              <a:gs pos="28000">
                <a:schemeClr val="accent1">
                  <a:lumMod val="75000"/>
                  <a:alpha val="59000"/>
                </a:schemeClr>
              </a:gs>
              <a:gs pos="100000">
                <a:srgbClr val="000000">
                  <a:alpha val="70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73569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695CF40-5601-57B0-DC57-38E29CA2192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736854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B142C5BF-114B-FE52-4486-0E00E836606B}"/>
              </a:ext>
            </a:extLst>
          </p:cNvPr>
          <p:cNvGrpSpPr/>
          <p:nvPr/>
        </p:nvGrpSpPr>
        <p:grpSpPr>
          <a:xfrm>
            <a:off x="4082266" y="1599947"/>
            <a:ext cx="6907543" cy="4728207"/>
            <a:chOff x="3520440" y="1893570"/>
            <a:chExt cx="5554980" cy="3802379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27EF3790-FFFD-DFDF-9B74-C46C2C0E1E48}"/>
                </a:ext>
              </a:extLst>
            </p:cNvPr>
            <p:cNvSpPr/>
            <p:nvPr/>
          </p:nvSpPr>
          <p:spPr>
            <a:xfrm>
              <a:off x="5925616" y="1893570"/>
              <a:ext cx="744627" cy="509696"/>
            </a:xfrm>
            <a:custGeom>
              <a:avLst/>
              <a:gdLst>
                <a:gd name="connsiteX0" fmla="*/ 0 w 744627"/>
                <a:gd name="connsiteY0" fmla="*/ 509696 h 509696"/>
                <a:gd name="connsiteX1" fmla="*/ 372313 w 744627"/>
                <a:gd name="connsiteY1" fmla="*/ 0 h 509696"/>
                <a:gd name="connsiteX2" fmla="*/ 372314 w 744627"/>
                <a:gd name="connsiteY2" fmla="*/ 0 h 509696"/>
                <a:gd name="connsiteX3" fmla="*/ 744627 w 744627"/>
                <a:gd name="connsiteY3" fmla="*/ 509696 h 509696"/>
                <a:gd name="connsiteX4" fmla="*/ 0 w 744627"/>
                <a:gd name="connsiteY4" fmla="*/ 509696 h 509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4627" h="509696">
                  <a:moveTo>
                    <a:pt x="0" y="509696"/>
                  </a:moveTo>
                  <a:lnTo>
                    <a:pt x="372313" y="0"/>
                  </a:lnTo>
                  <a:lnTo>
                    <a:pt x="372314" y="0"/>
                  </a:lnTo>
                  <a:lnTo>
                    <a:pt x="744627" y="509696"/>
                  </a:lnTo>
                  <a:lnTo>
                    <a:pt x="0" y="509696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6">
                    <a:lumMod val="67000"/>
                  </a:schemeClr>
                </a:gs>
                <a:gs pos="48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  <a:scene3d>
              <a:camera prst="orthographicFront"/>
              <a:lightRig rig="flat" dir="t"/>
            </a:scene3d>
            <a:sp3d prstMaterial="dkEdge">
              <a:bevelT w="8200" h="38100"/>
            </a:sp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8100" tIns="38100" rIns="38100" bIns="38100" numCol="1" spcCol="1270" anchor="ctr" anchorCtr="0">
              <a:noAutofit/>
            </a:bodyPr>
            <a:lstStyle/>
            <a:p>
              <a:pPr marL="0" lvl="0" indent="0" algn="ctr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3000" kern="1200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E5A28B9-5BA8-A229-C69A-B536C9A70614}"/>
                </a:ext>
              </a:extLst>
            </p:cNvPr>
            <p:cNvSpPr/>
            <p:nvPr/>
          </p:nvSpPr>
          <p:spPr>
            <a:xfrm>
              <a:off x="5526224" y="2403266"/>
              <a:ext cx="1543411" cy="546766"/>
            </a:xfrm>
            <a:custGeom>
              <a:avLst/>
              <a:gdLst>
                <a:gd name="connsiteX0" fmla="*/ 0 w 1543411"/>
                <a:gd name="connsiteY0" fmla="*/ 546766 h 546766"/>
                <a:gd name="connsiteX1" fmla="*/ 399391 w 1543411"/>
                <a:gd name="connsiteY1" fmla="*/ 0 h 546766"/>
                <a:gd name="connsiteX2" fmla="*/ 1144020 w 1543411"/>
                <a:gd name="connsiteY2" fmla="*/ 0 h 546766"/>
                <a:gd name="connsiteX3" fmla="*/ 1543411 w 1543411"/>
                <a:gd name="connsiteY3" fmla="*/ 546766 h 546766"/>
                <a:gd name="connsiteX4" fmla="*/ 0 w 1543411"/>
                <a:gd name="connsiteY4" fmla="*/ 546766 h 54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43411" h="546766">
                  <a:moveTo>
                    <a:pt x="0" y="546766"/>
                  </a:moveTo>
                  <a:lnTo>
                    <a:pt x="399391" y="0"/>
                  </a:lnTo>
                  <a:lnTo>
                    <a:pt x="1144020" y="0"/>
                  </a:lnTo>
                  <a:lnTo>
                    <a:pt x="1543411" y="546766"/>
                  </a:lnTo>
                  <a:lnTo>
                    <a:pt x="0" y="54676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scene3d>
              <a:camera prst="orthographicFront"/>
              <a:lightRig rig="flat" dir="t"/>
            </a:scene3d>
            <a:sp3d prstMaterial="dkEdge">
              <a:bevelT w="8200" h="38100"/>
            </a:sp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12007" tIns="41910" rIns="312007" bIns="41910" numCol="1" spcCol="1270" anchor="ctr" anchorCtr="0">
              <a:noAutofit/>
            </a:bodyPr>
            <a:lstStyle/>
            <a:p>
              <a:pPr marL="0" lvl="0" indent="0" algn="ctr" defTabSz="1466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3300" kern="120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9C6C24B5-9C66-D641-7A57-412504364753}"/>
                </a:ext>
              </a:extLst>
            </p:cNvPr>
            <p:cNvSpPr/>
            <p:nvPr/>
          </p:nvSpPr>
          <p:spPr>
            <a:xfrm>
              <a:off x="3520440" y="2950033"/>
              <a:ext cx="5554980" cy="2745916"/>
            </a:xfrm>
            <a:custGeom>
              <a:avLst/>
              <a:gdLst>
                <a:gd name="connsiteX0" fmla="*/ 0 w 5554980"/>
                <a:gd name="connsiteY0" fmla="*/ 2745916 h 2745916"/>
                <a:gd name="connsiteX1" fmla="*/ 2005782 w 5554980"/>
                <a:gd name="connsiteY1" fmla="*/ 0 h 2745916"/>
                <a:gd name="connsiteX2" fmla="*/ 3549198 w 5554980"/>
                <a:gd name="connsiteY2" fmla="*/ 0 h 2745916"/>
                <a:gd name="connsiteX3" fmla="*/ 5554980 w 5554980"/>
                <a:gd name="connsiteY3" fmla="*/ 2745916 h 2745916"/>
                <a:gd name="connsiteX4" fmla="*/ 0 w 5554980"/>
                <a:gd name="connsiteY4" fmla="*/ 2745916 h 2745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54980" h="2745916">
                  <a:moveTo>
                    <a:pt x="0" y="2745916"/>
                  </a:moveTo>
                  <a:lnTo>
                    <a:pt x="2005782" y="0"/>
                  </a:lnTo>
                  <a:lnTo>
                    <a:pt x="3549198" y="0"/>
                  </a:lnTo>
                  <a:lnTo>
                    <a:pt x="5554980" y="2745916"/>
                  </a:lnTo>
                  <a:lnTo>
                    <a:pt x="0" y="2745916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scene3d>
              <a:camera prst="orthographicFront"/>
              <a:lightRig rig="flat" dir="t"/>
            </a:scene3d>
            <a:sp3d prstMaterial="dkEdge">
              <a:bevelT w="8200" h="38100"/>
            </a:sp3d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spcFirstLastPara="0" vert="horz" wrap="square" lIns="1054671" tIns="82550" rIns="1054672" bIns="82550" numCol="1" spcCol="1270" anchor="ctr" anchorCtr="0">
              <a:noAutofit/>
            </a:bodyPr>
            <a:lstStyle/>
            <a:p>
              <a:pPr marL="0" lvl="0" indent="0" algn="ctr" defTabSz="2889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6500" kern="1200" dirty="0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E308086F-5654-F536-B815-C8CDF4CEA5FF}"/>
              </a:ext>
            </a:extLst>
          </p:cNvPr>
          <p:cNvGrpSpPr/>
          <p:nvPr/>
        </p:nvGrpSpPr>
        <p:grpSpPr>
          <a:xfrm>
            <a:off x="4082264" y="1599947"/>
            <a:ext cx="6907543" cy="4728207"/>
            <a:chOff x="3520440" y="1893570"/>
            <a:chExt cx="5554980" cy="3802379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7520017B-4AAD-5C72-645B-CCC2FE39A65A}"/>
                </a:ext>
              </a:extLst>
            </p:cNvPr>
            <p:cNvSpPr/>
            <p:nvPr/>
          </p:nvSpPr>
          <p:spPr>
            <a:xfrm>
              <a:off x="5476159" y="1893570"/>
              <a:ext cx="1643541" cy="1125002"/>
            </a:xfrm>
            <a:custGeom>
              <a:avLst/>
              <a:gdLst>
                <a:gd name="connsiteX0" fmla="*/ 0 w 1643541"/>
                <a:gd name="connsiteY0" fmla="*/ 1125002 h 1125002"/>
                <a:gd name="connsiteX1" fmla="*/ 821769 w 1643541"/>
                <a:gd name="connsiteY1" fmla="*/ 0 h 1125002"/>
                <a:gd name="connsiteX2" fmla="*/ 821772 w 1643541"/>
                <a:gd name="connsiteY2" fmla="*/ 0 h 1125002"/>
                <a:gd name="connsiteX3" fmla="*/ 1643541 w 1643541"/>
                <a:gd name="connsiteY3" fmla="*/ 1125002 h 1125002"/>
                <a:gd name="connsiteX4" fmla="*/ 0 w 1643541"/>
                <a:gd name="connsiteY4" fmla="*/ 1125002 h 112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3541" h="1125002">
                  <a:moveTo>
                    <a:pt x="0" y="1125002"/>
                  </a:moveTo>
                  <a:lnTo>
                    <a:pt x="821769" y="0"/>
                  </a:lnTo>
                  <a:lnTo>
                    <a:pt x="821772" y="0"/>
                  </a:lnTo>
                  <a:lnTo>
                    <a:pt x="1643541" y="1125002"/>
                  </a:lnTo>
                  <a:lnTo>
                    <a:pt x="0" y="1125002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6">
                    <a:lumMod val="67000"/>
                  </a:schemeClr>
                </a:gs>
                <a:gs pos="48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  <a:scene3d>
              <a:camera prst="orthographicFront"/>
              <a:lightRig rig="flat" dir="t"/>
            </a:scene3d>
            <a:sp3d prstMaterial="dkEdge">
              <a:bevelT w="8200" h="38100"/>
            </a:sp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2550" tIns="82550" rIns="82550" bIns="82550" numCol="1" spcCol="1270" anchor="ctr" anchorCtr="0">
              <a:noAutofit/>
            </a:bodyPr>
            <a:lstStyle/>
            <a:p>
              <a:pPr marL="0" lvl="0" indent="0" algn="ctr" defTabSz="2889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6500" kern="1200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560DBEF-445F-FB6D-ED0A-E5BF11359537}"/>
                </a:ext>
              </a:extLst>
            </p:cNvPr>
            <p:cNvSpPr/>
            <p:nvPr/>
          </p:nvSpPr>
          <p:spPr>
            <a:xfrm>
              <a:off x="4794897" y="3018572"/>
              <a:ext cx="3006064" cy="932646"/>
            </a:xfrm>
            <a:custGeom>
              <a:avLst/>
              <a:gdLst>
                <a:gd name="connsiteX0" fmla="*/ 0 w 3006064"/>
                <a:gd name="connsiteY0" fmla="*/ 932646 h 932646"/>
                <a:gd name="connsiteX1" fmla="*/ 681261 w 3006064"/>
                <a:gd name="connsiteY1" fmla="*/ 0 h 932646"/>
                <a:gd name="connsiteX2" fmla="*/ 2324803 w 3006064"/>
                <a:gd name="connsiteY2" fmla="*/ 0 h 932646"/>
                <a:gd name="connsiteX3" fmla="*/ 3006064 w 3006064"/>
                <a:gd name="connsiteY3" fmla="*/ 932646 h 932646"/>
                <a:gd name="connsiteX4" fmla="*/ 0 w 3006064"/>
                <a:gd name="connsiteY4" fmla="*/ 932646 h 932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06064" h="932646">
                  <a:moveTo>
                    <a:pt x="0" y="932646"/>
                  </a:moveTo>
                  <a:lnTo>
                    <a:pt x="681261" y="0"/>
                  </a:lnTo>
                  <a:lnTo>
                    <a:pt x="2324803" y="0"/>
                  </a:lnTo>
                  <a:lnTo>
                    <a:pt x="3006064" y="932646"/>
                  </a:lnTo>
                  <a:lnTo>
                    <a:pt x="0" y="93264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scene3d>
              <a:camera prst="orthographicFront"/>
              <a:lightRig rig="flat" dir="t"/>
            </a:scene3d>
            <a:sp3d prstMaterial="dkEdge">
              <a:bevelT w="8200" h="38100"/>
            </a:sp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97182" tIns="71120" rIns="597181" bIns="71120" numCol="1" spcCol="1270" anchor="ctr" anchorCtr="0">
              <a:noAutofit/>
            </a:bodyPr>
            <a:lstStyle/>
            <a:p>
              <a:pPr marL="0" lvl="0" indent="0" algn="ctr" defTabSz="2489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5600" kern="1200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57778E81-78DE-4A76-A9C1-9B6191C839BC}"/>
                </a:ext>
              </a:extLst>
            </p:cNvPr>
            <p:cNvSpPr/>
            <p:nvPr/>
          </p:nvSpPr>
          <p:spPr>
            <a:xfrm>
              <a:off x="3520440" y="3951218"/>
              <a:ext cx="5554980" cy="1744731"/>
            </a:xfrm>
            <a:custGeom>
              <a:avLst/>
              <a:gdLst>
                <a:gd name="connsiteX0" fmla="*/ 0 w 5554980"/>
                <a:gd name="connsiteY0" fmla="*/ 1744731 h 1744731"/>
                <a:gd name="connsiteX1" fmla="*/ 1274456 w 5554980"/>
                <a:gd name="connsiteY1" fmla="*/ 0 h 1744731"/>
                <a:gd name="connsiteX2" fmla="*/ 4280524 w 5554980"/>
                <a:gd name="connsiteY2" fmla="*/ 0 h 1744731"/>
                <a:gd name="connsiteX3" fmla="*/ 5554980 w 5554980"/>
                <a:gd name="connsiteY3" fmla="*/ 1744731 h 1744731"/>
                <a:gd name="connsiteX4" fmla="*/ 0 w 5554980"/>
                <a:gd name="connsiteY4" fmla="*/ 1744731 h 1744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54980" h="1744731">
                  <a:moveTo>
                    <a:pt x="0" y="1744731"/>
                  </a:moveTo>
                  <a:lnTo>
                    <a:pt x="1274456" y="0"/>
                  </a:lnTo>
                  <a:lnTo>
                    <a:pt x="4280524" y="0"/>
                  </a:lnTo>
                  <a:lnTo>
                    <a:pt x="5554980" y="1744731"/>
                  </a:lnTo>
                  <a:lnTo>
                    <a:pt x="0" y="174473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scene3d>
              <a:camera prst="orthographicFront"/>
              <a:lightRig rig="flat" dir="t"/>
            </a:scene3d>
            <a:sp3d prstMaterial="dkEdge">
              <a:bevelT w="8200" h="38100"/>
            </a:sp3d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spcFirstLastPara="0" vert="horz" wrap="square" lIns="1054671" tIns="82550" rIns="1054672" bIns="82550" numCol="1" spcCol="1270" anchor="ctr" anchorCtr="0">
              <a:noAutofit/>
            </a:bodyPr>
            <a:lstStyle/>
            <a:p>
              <a:pPr marL="0" lvl="0" indent="0" algn="ctr" defTabSz="2889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6500" kern="120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97AE92E3-099B-4F08-1BF9-7EFFDBCC8D3A}"/>
              </a:ext>
            </a:extLst>
          </p:cNvPr>
          <p:cNvGrpSpPr/>
          <p:nvPr/>
        </p:nvGrpSpPr>
        <p:grpSpPr>
          <a:xfrm>
            <a:off x="4082264" y="1599947"/>
            <a:ext cx="6907543" cy="4728207"/>
            <a:chOff x="3520440" y="1893570"/>
            <a:chExt cx="5554980" cy="3802379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7C93B5FD-7836-0E59-ADE6-CFB5ECC6FFF2}"/>
                </a:ext>
              </a:extLst>
            </p:cNvPr>
            <p:cNvSpPr/>
            <p:nvPr/>
          </p:nvSpPr>
          <p:spPr>
            <a:xfrm>
              <a:off x="5465131" y="1893570"/>
              <a:ext cx="1665597" cy="1146246"/>
            </a:xfrm>
            <a:custGeom>
              <a:avLst/>
              <a:gdLst>
                <a:gd name="connsiteX0" fmla="*/ 0 w 1543215"/>
                <a:gd name="connsiteY0" fmla="*/ 1056329 h 1056329"/>
                <a:gd name="connsiteX1" fmla="*/ 771606 w 1543215"/>
                <a:gd name="connsiteY1" fmla="*/ 0 h 1056329"/>
                <a:gd name="connsiteX2" fmla="*/ 771609 w 1543215"/>
                <a:gd name="connsiteY2" fmla="*/ 0 h 1056329"/>
                <a:gd name="connsiteX3" fmla="*/ 1543215 w 1543215"/>
                <a:gd name="connsiteY3" fmla="*/ 1056329 h 1056329"/>
                <a:gd name="connsiteX4" fmla="*/ 0 w 1543215"/>
                <a:gd name="connsiteY4" fmla="*/ 1056329 h 1056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43215" h="1056329">
                  <a:moveTo>
                    <a:pt x="0" y="1056329"/>
                  </a:moveTo>
                  <a:lnTo>
                    <a:pt x="771606" y="0"/>
                  </a:lnTo>
                  <a:lnTo>
                    <a:pt x="771609" y="0"/>
                  </a:lnTo>
                  <a:lnTo>
                    <a:pt x="1543215" y="1056329"/>
                  </a:lnTo>
                  <a:lnTo>
                    <a:pt x="0" y="1056329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6">
                    <a:lumMod val="67000"/>
                  </a:schemeClr>
                </a:gs>
                <a:gs pos="48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  <a:scene3d>
              <a:camera prst="orthographicFront"/>
              <a:lightRig rig="flat" dir="t"/>
            </a:scene3d>
            <a:sp3d prstMaterial="dkEdge">
              <a:bevelT w="8200" h="38100"/>
            </a:sp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1280" tIns="81280" rIns="81280" bIns="81280" numCol="1" spcCol="1270" anchor="ctr" anchorCtr="0">
              <a:noAutofit/>
            </a:bodyPr>
            <a:lstStyle/>
            <a:p>
              <a:pPr marL="0" lvl="0" indent="0" algn="ctr" defTabSz="2844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6400" kern="1200" dirty="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D629F5A0-4E6A-22A5-ECE3-6B5B9FEA09CA}"/>
                </a:ext>
              </a:extLst>
            </p:cNvPr>
            <p:cNvSpPr/>
            <p:nvPr/>
          </p:nvSpPr>
          <p:spPr>
            <a:xfrm>
              <a:off x="3865504" y="2949899"/>
              <a:ext cx="4864851" cy="2273657"/>
            </a:xfrm>
            <a:custGeom>
              <a:avLst/>
              <a:gdLst>
                <a:gd name="connsiteX0" fmla="*/ 0 w 4864851"/>
                <a:gd name="connsiteY0" fmla="*/ 2273657 h 2273657"/>
                <a:gd name="connsiteX1" fmla="*/ 1660815 w 4864851"/>
                <a:gd name="connsiteY1" fmla="*/ 0 h 2273657"/>
                <a:gd name="connsiteX2" fmla="*/ 3204036 w 4864851"/>
                <a:gd name="connsiteY2" fmla="*/ 0 h 2273657"/>
                <a:gd name="connsiteX3" fmla="*/ 4864851 w 4864851"/>
                <a:gd name="connsiteY3" fmla="*/ 2273657 h 2273657"/>
                <a:gd name="connsiteX4" fmla="*/ 0 w 4864851"/>
                <a:gd name="connsiteY4" fmla="*/ 2273657 h 2273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64851" h="2273657">
                  <a:moveTo>
                    <a:pt x="0" y="2273657"/>
                  </a:moveTo>
                  <a:lnTo>
                    <a:pt x="1660815" y="0"/>
                  </a:lnTo>
                  <a:lnTo>
                    <a:pt x="3204036" y="0"/>
                  </a:lnTo>
                  <a:lnTo>
                    <a:pt x="4864851" y="2273657"/>
                  </a:lnTo>
                  <a:lnTo>
                    <a:pt x="0" y="227365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scene3d>
              <a:camera prst="orthographicFront"/>
              <a:lightRig rig="flat" dir="t"/>
            </a:scene3d>
            <a:sp3d prstMaterial="dkEdge">
              <a:bevelT w="8200" h="38100"/>
            </a:sp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32629" tIns="81280" rIns="932629" bIns="81280" numCol="1" spcCol="1270" anchor="ctr" anchorCtr="0">
              <a:noAutofit/>
            </a:bodyPr>
            <a:lstStyle/>
            <a:p>
              <a:pPr marL="0" lvl="0" indent="0" algn="ctr" defTabSz="2844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6400" kern="1200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9AB9D4EC-3A0F-485E-75C7-1898802AACBB}"/>
                </a:ext>
              </a:extLst>
            </p:cNvPr>
            <p:cNvSpPr/>
            <p:nvPr/>
          </p:nvSpPr>
          <p:spPr>
            <a:xfrm>
              <a:off x="3520440" y="5223557"/>
              <a:ext cx="5554980" cy="472392"/>
            </a:xfrm>
            <a:custGeom>
              <a:avLst/>
              <a:gdLst>
                <a:gd name="connsiteX0" fmla="*/ 0 w 5554980"/>
                <a:gd name="connsiteY0" fmla="*/ 472392 h 472392"/>
                <a:gd name="connsiteX1" fmla="*/ 345063 w 5554980"/>
                <a:gd name="connsiteY1" fmla="*/ 0 h 472392"/>
                <a:gd name="connsiteX2" fmla="*/ 5209917 w 5554980"/>
                <a:gd name="connsiteY2" fmla="*/ 0 h 472392"/>
                <a:gd name="connsiteX3" fmla="*/ 5554980 w 5554980"/>
                <a:gd name="connsiteY3" fmla="*/ 472392 h 472392"/>
                <a:gd name="connsiteX4" fmla="*/ 0 w 5554980"/>
                <a:gd name="connsiteY4" fmla="*/ 472392 h 472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54980" h="472392">
                  <a:moveTo>
                    <a:pt x="0" y="472392"/>
                  </a:moveTo>
                  <a:lnTo>
                    <a:pt x="345063" y="0"/>
                  </a:lnTo>
                  <a:lnTo>
                    <a:pt x="5209917" y="0"/>
                  </a:lnTo>
                  <a:lnTo>
                    <a:pt x="5554980" y="472392"/>
                  </a:lnTo>
                  <a:lnTo>
                    <a:pt x="0" y="47239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scene3d>
              <a:camera prst="orthographicFront"/>
              <a:lightRig rig="flat" dir="t"/>
            </a:scene3d>
            <a:sp3d prstMaterial="dkEdge">
              <a:bevelT w="8200" h="38100"/>
            </a:sp3d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spcFirstLastPara="0" vert="horz" wrap="square" lIns="1007681" tIns="35560" rIns="1007682" bIns="35560" numCol="1" spcCol="1270" anchor="ctr" anchorCtr="0">
              <a:noAutofit/>
            </a:bodyPr>
            <a:lstStyle/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2800" kern="1200" dirty="0"/>
            </a:p>
          </p:txBody>
        </p:sp>
      </p:grpSp>
      <p:sp>
        <p:nvSpPr>
          <p:cNvPr id="19" name="Left Brace 18">
            <a:extLst>
              <a:ext uri="{FF2B5EF4-FFF2-40B4-BE49-F238E27FC236}">
                <a16:creationId xmlns:a16="http://schemas.microsoft.com/office/drawing/2014/main" id="{D7AC3207-EDF6-D018-C635-B117AB71DFEF}"/>
              </a:ext>
            </a:extLst>
          </p:cNvPr>
          <p:cNvSpPr/>
          <p:nvPr/>
        </p:nvSpPr>
        <p:spPr>
          <a:xfrm rot="5400000">
            <a:off x="7268423" y="212200"/>
            <a:ext cx="562732" cy="1905613"/>
          </a:xfrm>
          <a:prstGeom prst="leftBrace">
            <a:avLst>
              <a:gd name="adj1" fmla="val 23061"/>
              <a:gd name="adj2" fmla="val 50000"/>
            </a:avLst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Left Brace 19">
            <a:extLst>
              <a:ext uri="{FF2B5EF4-FFF2-40B4-BE49-F238E27FC236}">
                <a16:creationId xmlns:a16="http://schemas.microsoft.com/office/drawing/2014/main" id="{349D5716-3A90-654A-44E2-050797042C47}"/>
              </a:ext>
            </a:extLst>
          </p:cNvPr>
          <p:cNvSpPr/>
          <p:nvPr/>
        </p:nvSpPr>
        <p:spPr>
          <a:xfrm rot="10800000">
            <a:off x="8694950" y="1599946"/>
            <a:ext cx="371789" cy="618009"/>
          </a:xfrm>
          <a:prstGeom prst="leftBrace">
            <a:avLst>
              <a:gd name="adj1" fmla="val 23061"/>
              <a:gd name="adj2" fmla="val 50000"/>
            </a:avLst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78A8145-9209-6CDC-7743-2FBE136E671B}"/>
              </a:ext>
            </a:extLst>
          </p:cNvPr>
          <p:cNvSpPr txBox="1"/>
          <p:nvPr/>
        </p:nvSpPr>
        <p:spPr>
          <a:xfrm>
            <a:off x="9182953" y="1650555"/>
            <a:ext cx="27988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DEPTH of Knowledge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BE117D3-2C0D-15E5-47CF-B8201E1711EA}"/>
              </a:ext>
            </a:extLst>
          </p:cNvPr>
          <p:cNvSpPr txBox="1"/>
          <p:nvPr/>
        </p:nvSpPr>
        <p:spPr>
          <a:xfrm>
            <a:off x="6036899" y="387467"/>
            <a:ext cx="31460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BREADTH of Knowledge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B7BDDE8-BAC6-2472-D798-6386FB87D3D5}"/>
              </a:ext>
            </a:extLst>
          </p:cNvPr>
          <p:cNvSpPr txBox="1"/>
          <p:nvPr/>
        </p:nvSpPr>
        <p:spPr>
          <a:xfrm>
            <a:off x="5009117" y="1656439"/>
            <a:ext cx="20555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Stuff you know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0C6391C-F4CF-FDB1-0CEF-A2933FFE91C2}"/>
              </a:ext>
            </a:extLst>
          </p:cNvPr>
          <p:cNvSpPr txBox="1"/>
          <p:nvPr/>
        </p:nvSpPr>
        <p:spPr>
          <a:xfrm>
            <a:off x="2559885" y="2257557"/>
            <a:ext cx="40689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Stuff you know you don’t know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423C427-4AA8-D0ED-73D1-45BA93ACFB88}"/>
              </a:ext>
            </a:extLst>
          </p:cNvPr>
          <p:cNvSpPr txBox="1"/>
          <p:nvPr/>
        </p:nvSpPr>
        <p:spPr>
          <a:xfrm>
            <a:off x="586625" y="4050098"/>
            <a:ext cx="48031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Stuff you don’t know you don’t know</a:t>
            </a:r>
          </a:p>
        </p:txBody>
      </p:sp>
      <p:sp>
        <p:nvSpPr>
          <p:cNvPr id="2" name="Left Brace 1">
            <a:extLst>
              <a:ext uri="{FF2B5EF4-FFF2-40B4-BE49-F238E27FC236}">
                <a16:creationId xmlns:a16="http://schemas.microsoft.com/office/drawing/2014/main" id="{86176A45-7142-E61B-F60B-0A8362A92165}"/>
              </a:ext>
            </a:extLst>
          </p:cNvPr>
          <p:cNvSpPr/>
          <p:nvPr/>
        </p:nvSpPr>
        <p:spPr>
          <a:xfrm rot="10800000">
            <a:off x="8687822" y="1599945"/>
            <a:ext cx="371789" cy="1398924"/>
          </a:xfrm>
          <a:prstGeom prst="leftBrace">
            <a:avLst>
              <a:gd name="adj1" fmla="val 23061"/>
              <a:gd name="adj2" fmla="val 50000"/>
            </a:avLst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Left Brace 2">
            <a:extLst>
              <a:ext uri="{FF2B5EF4-FFF2-40B4-BE49-F238E27FC236}">
                <a16:creationId xmlns:a16="http://schemas.microsoft.com/office/drawing/2014/main" id="{DD881ED6-EF99-6604-FA4A-86602C889DDB}"/>
              </a:ext>
            </a:extLst>
          </p:cNvPr>
          <p:cNvSpPr/>
          <p:nvPr/>
        </p:nvSpPr>
        <p:spPr>
          <a:xfrm rot="5400000">
            <a:off x="7268423" y="-720970"/>
            <a:ext cx="562732" cy="3765512"/>
          </a:xfrm>
          <a:prstGeom prst="leftBrace">
            <a:avLst>
              <a:gd name="adj1" fmla="val 23061"/>
              <a:gd name="adj2" fmla="val 50000"/>
            </a:avLst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Left Brace 17">
            <a:extLst>
              <a:ext uri="{FF2B5EF4-FFF2-40B4-BE49-F238E27FC236}">
                <a16:creationId xmlns:a16="http://schemas.microsoft.com/office/drawing/2014/main" id="{D5CBCB51-8A03-05E8-9AFB-708A2A96A39C}"/>
              </a:ext>
            </a:extLst>
          </p:cNvPr>
          <p:cNvSpPr/>
          <p:nvPr/>
        </p:nvSpPr>
        <p:spPr>
          <a:xfrm rot="10800000">
            <a:off x="8697637" y="1599527"/>
            <a:ext cx="371789" cy="1313948"/>
          </a:xfrm>
          <a:prstGeom prst="leftBrace">
            <a:avLst>
              <a:gd name="adj1" fmla="val 23061"/>
              <a:gd name="adj2" fmla="val 50000"/>
            </a:avLst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Left Brace 20">
            <a:extLst>
              <a:ext uri="{FF2B5EF4-FFF2-40B4-BE49-F238E27FC236}">
                <a16:creationId xmlns:a16="http://schemas.microsoft.com/office/drawing/2014/main" id="{64E6CC88-BD5E-EABB-01A1-A6B853D44983}"/>
              </a:ext>
            </a:extLst>
          </p:cNvPr>
          <p:cNvSpPr/>
          <p:nvPr/>
        </p:nvSpPr>
        <p:spPr>
          <a:xfrm rot="5400000">
            <a:off x="7268423" y="-1849148"/>
            <a:ext cx="562732" cy="6021868"/>
          </a:xfrm>
          <a:prstGeom prst="leftBrace">
            <a:avLst>
              <a:gd name="adj1" fmla="val 23061"/>
              <a:gd name="adj2" fmla="val 50000"/>
            </a:avLst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: Single Corner Snipped 22">
            <a:extLst>
              <a:ext uri="{FF2B5EF4-FFF2-40B4-BE49-F238E27FC236}">
                <a16:creationId xmlns:a16="http://schemas.microsoft.com/office/drawing/2014/main" id="{442959FF-4F8D-C0AD-461F-FBADF9601B3A}"/>
              </a:ext>
            </a:extLst>
          </p:cNvPr>
          <p:cNvSpPr>
            <a:spLocks/>
          </p:cNvSpPr>
          <p:nvPr/>
        </p:nvSpPr>
        <p:spPr>
          <a:xfrm flipV="1">
            <a:off x="0" y="-2"/>
            <a:ext cx="4003040" cy="985521"/>
          </a:xfrm>
          <a:prstGeom prst="snip1Rect">
            <a:avLst>
              <a:gd name="adj" fmla="val 3316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1C854AB-B328-D692-7BD0-D3CA8B255405}"/>
              </a:ext>
            </a:extLst>
          </p:cNvPr>
          <p:cNvSpPr txBox="1"/>
          <p:nvPr/>
        </p:nvSpPr>
        <p:spPr>
          <a:xfrm>
            <a:off x="196429" y="118001"/>
            <a:ext cx="369364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Junior Engineer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2DD0E34-D696-0BB0-DFBC-973D215A90CA}"/>
              </a:ext>
            </a:extLst>
          </p:cNvPr>
          <p:cNvSpPr txBox="1"/>
          <p:nvPr/>
        </p:nvSpPr>
        <p:spPr>
          <a:xfrm>
            <a:off x="145133" y="114779"/>
            <a:ext cx="375776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Senior Engineer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7B602FD-1997-41F4-05A1-E84D5C6CEFA1}"/>
              </a:ext>
            </a:extLst>
          </p:cNvPr>
          <p:cNvSpPr txBox="1"/>
          <p:nvPr/>
        </p:nvSpPr>
        <p:spPr>
          <a:xfrm>
            <a:off x="196429" y="111557"/>
            <a:ext cx="223234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Architect</a:t>
            </a:r>
          </a:p>
        </p:txBody>
      </p:sp>
    </p:spTree>
    <p:extLst>
      <p:ext uri="{BB962C8B-B14F-4D97-AF65-F5344CB8AC3E}">
        <p14:creationId xmlns:p14="http://schemas.microsoft.com/office/powerpoint/2010/main" val="1953737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0 L -0.02018 0.05417 " pathEditMode="relative" rAng="0" ptsTypes="AA">
                                      <p:cBhvr>
                                        <p:cTn id="3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16" y="2708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4.44444E-6 L 1.25E-6 0.06203 " pathEditMode="relative" rAng="0" ptsTypes="AA">
                                      <p:cBhvr>
                                        <p:cTn id="3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102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4.07407E-6 L -0.04062 0.10695 " pathEditMode="relative" rAng="0" ptsTypes="AA">
                                      <p:cBhvr>
                                        <p:cTn id="3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31" y="5347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-1.48148E-6 L -0.05651 0.14213 " pathEditMode="relative" rAng="0" ptsTypes="AA">
                                      <p:cBhvr>
                                        <p:cTn id="4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26" y="71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062 0.10695 L -0.03919 0.2544 " pathEditMode="relative" rAng="0" ptsTypes="AA">
                                      <p:cBhvr>
                                        <p:cTn id="5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" y="7361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5651 0.14213 L -0.0931 0.23357 " pathEditMode="relative" rAng="0" ptsTypes="AA">
                                      <p:cBhvr>
                                        <p:cTn id="5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36" y="4560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018 0.05417 L -0.01588 0.0463 " pathEditMode="relative" rAng="0" ptsTypes="AA">
                                      <p:cBhvr>
                                        <p:cTn id="5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8" y="-394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0.06203 L 1.25E-6 0.05486 " pathEditMode="relative" rAng="0" ptsTypes="AA">
                                      <p:cBhvr>
                                        <p:cTn id="5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70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0" grpId="1" animBg="1"/>
      <p:bldP spid="25" grpId="0"/>
      <p:bldP spid="25" grpId="1"/>
      <p:bldP spid="27" grpId="0"/>
      <p:bldP spid="27" grpId="1"/>
      <p:bldP spid="28" grpId="0"/>
      <p:bldP spid="28" grpId="1"/>
      <p:bldP spid="29" grpId="0"/>
      <p:bldP spid="29" grpId="1"/>
      <p:bldP spid="2" grpId="0" animBg="1"/>
      <p:bldP spid="2" grpId="1" animBg="1"/>
      <p:bldP spid="3" grpId="0" animBg="1"/>
      <p:bldP spid="3" grpId="1" animBg="1"/>
      <p:bldP spid="18" grpId="0" animBg="1"/>
      <p:bldP spid="21" grpId="0" animBg="1"/>
      <p:bldP spid="23" grpId="0" animBg="1"/>
      <p:bldP spid="22" grpId="0"/>
      <p:bldP spid="22" grpId="1"/>
      <p:bldP spid="24" grpId="0"/>
      <p:bldP spid="24" grpId="1"/>
      <p:bldP spid="3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0065B6F1-6BFC-6274-EB76-F49D30940C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44595" y="580147"/>
            <a:ext cx="1085285" cy="1085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4">
            <a:extLst>
              <a:ext uri="{FF2B5EF4-FFF2-40B4-BE49-F238E27FC236}">
                <a16:creationId xmlns:a16="http://schemas.microsoft.com/office/drawing/2014/main" id="{5B17A21D-0482-D26C-20B6-D1E0414C3D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85151" y="580147"/>
            <a:ext cx="1085285" cy="1085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0" descr="Visual Studio logo and symbol, meaning, history, PNG">
            <a:extLst>
              <a:ext uri="{FF2B5EF4-FFF2-40B4-BE49-F238E27FC236}">
                <a16:creationId xmlns:a16="http://schemas.microsoft.com/office/drawing/2014/main" id="{C15123EF-8638-21B2-19F7-588DE04102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409414" y="600443"/>
            <a:ext cx="1273620" cy="1085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6" descr="Postgresql, plain, wordmark, logo Icon in Devicon">
            <a:extLst>
              <a:ext uri="{FF2B5EF4-FFF2-40B4-BE49-F238E27FC236}">
                <a16:creationId xmlns:a16="http://schemas.microsoft.com/office/drawing/2014/main" id="{43BCAC28-3D02-9497-C48C-9E54C1B18B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26636" y="600442"/>
            <a:ext cx="1085285" cy="1085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Your custom development solution with React JS| Ubidreams">
            <a:extLst>
              <a:ext uri="{FF2B5EF4-FFF2-40B4-BE49-F238E27FC236}">
                <a16:creationId xmlns:a16="http://schemas.microsoft.com/office/drawing/2014/main" id="{82821AED-7934-42F1-5D3E-49F7CD895F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14598" y="3767668"/>
            <a:ext cx="1254936" cy="1402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6">
            <a:extLst>
              <a:ext uri="{FF2B5EF4-FFF2-40B4-BE49-F238E27FC236}">
                <a16:creationId xmlns:a16="http://schemas.microsoft.com/office/drawing/2014/main" id="{799CCA31-3261-2A73-35F4-C5F2B8A4CC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71898" y="2206885"/>
            <a:ext cx="1085285" cy="1085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6" descr="Kubernetes – Logos Download">
            <a:extLst>
              <a:ext uri="{FF2B5EF4-FFF2-40B4-BE49-F238E27FC236}">
                <a16:creationId xmlns:a16="http://schemas.microsoft.com/office/drawing/2014/main" id="{C30C9188-BACA-CA21-14AD-0339EDE963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36004" y="5479189"/>
            <a:ext cx="2208444" cy="1122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393E3B0F-AC42-7BF9-64C1-48BB12960C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41066" y="5619713"/>
            <a:ext cx="2548804" cy="735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4">
            <a:extLst>
              <a:ext uri="{FF2B5EF4-FFF2-40B4-BE49-F238E27FC236}">
                <a16:creationId xmlns:a16="http://schemas.microsoft.com/office/drawing/2014/main" id="{856C854E-0041-23C5-4DB5-DF5FD51395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36004" y="2297773"/>
            <a:ext cx="2833275" cy="859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32" descr="redis plain wordmark&quot; Icon - Download for free – Iconduck">
            <a:extLst>
              <a:ext uri="{FF2B5EF4-FFF2-40B4-BE49-F238E27FC236}">
                <a16:creationId xmlns:a16="http://schemas.microsoft.com/office/drawing/2014/main" id="{B117BAEC-E3AB-C10A-D885-2AE4C5F7BD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41066" y="2209655"/>
            <a:ext cx="1030751" cy="1030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8">
            <a:extLst>
              <a:ext uri="{FF2B5EF4-FFF2-40B4-BE49-F238E27FC236}">
                <a16:creationId xmlns:a16="http://schemas.microsoft.com/office/drawing/2014/main" id="{5D0370EC-1079-9A1C-B025-6F189F2A5E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11261" y="778592"/>
            <a:ext cx="1208845" cy="845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30">
            <a:extLst>
              <a:ext uri="{FF2B5EF4-FFF2-40B4-BE49-F238E27FC236}">
                <a16:creationId xmlns:a16="http://schemas.microsoft.com/office/drawing/2014/main" id="{4984C8DD-47A1-E555-83A9-431F2C4AD2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594263" y="634654"/>
            <a:ext cx="1851798" cy="925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8" descr="upload.wikimedia.org/wikipedia/commons/thumb/d/...">
            <a:extLst>
              <a:ext uri="{FF2B5EF4-FFF2-40B4-BE49-F238E27FC236}">
                <a16:creationId xmlns:a16="http://schemas.microsoft.com/office/drawing/2014/main" id="{3D5E64BA-AB11-00D5-F8CF-009CE02073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4588" y="2211959"/>
            <a:ext cx="1684606" cy="103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0">
            <a:extLst>
              <a:ext uri="{FF2B5EF4-FFF2-40B4-BE49-F238E27FC236}">
                <a16:creationId xmlns:a16="http://schemas.microsoft.com/office/drawing/2014/main" id="{C688D40E-EAAF-379B-4703-5E170D132C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4588" y="622561"/>
            <a:ext cx="996404" cy="996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031597D2-E8C2-3A00-1C48-85B54FA71D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05950" y="3929760"/>
            <a:ext cx="1585512" cy="1189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9AD61C89-49A8-C964-DE00-6566ABBF7C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15931" y="3904215"/>
            <a:ext cx="1129337" cy="1129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RxJS">
            <a:extLst>
              <a:ext uri="{FF2B5EF4-FFF2-40B4-BE49-F238E27FC236}">
                <a16:creationId xmlns:a16="http://schemas.microsoft.com/office/drawing/2014/main" id="{FD4FFD4A-CDD3-F75B-5045-7371BF1DC2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91665" y="3816190"/>
            <a:ext cx="1305385" cy="1305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A5522B72-2D85-4B96-247B-F35101D08B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43447" y="3929760"/>
            <a:ext cx="1416106" cy="1128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2" descr="MAC OS logo - Free computer icons">
            <a:extLst>
              <a:ext uri="{FF2B5EF4-FFF2-40B4-BE49-F238E27FC236}">
                <a16:creationId xmlns:a16="http://schemas.microsoft.com/office/drawing/2014/main" id="{ABEC87A6-7C5E-3F3F-35D7-A83F60C44E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3584" y="1423475"/>
            <a:ext cx="1421955" cy="1421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WebStorm: The Smartest JavaScript IDE, by JetBrains">
            <a:extLst>
              <a:ext uri="{FF2B5EF4-FFF2-40B4-BE49-F238E27FC236}">
                <a16:creationId xmlns:a16="http://schemas.microsoft.com/office/drawing/2014/main" id="{6657B0F5-24AE-B8EE-A473-AD82D41FF8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37859" y="3866874"/>
            <a:ext cx="1243928" cy="1243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6">
            <a:extLst>
              <a:ext uri="{FF2B5EF4-FFF2-40B4-BE49-F238E27FC236}">
                <a16:creationId xmlns:a16="http://schemas.microsoft.com/office/drawing/2014/main" id="{4D76FDE4-1BF9-4F88-B356-B8E2DD1BB5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31296" y="3071514"/>
            <a:ext cx="1143000" cy="400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8">
            <a:extLst>
              <a:ext uri="{FF2B5EF4-FFF2-40B4-BE49-F238E27FC236}">
                <a16:creationId xmlns:a16="http://schemas.microsoft.com/office/drawing/2014/main" id="{FC0B6EEC-1A05-EC83-75F5-AA247F7424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929665" y="6125927"/>
            <a:ext cx="1461237" cy="54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10">
            <a:extLst>
              <a:ext uri="{FF2B5EF4-FFF2-40B4-BE49-F238E27FC236}">
                <a16:creationId xmlns:a16="http://schemas.microsoft.com/office/drawing/2014/main" id="{014B04E3-58F1-F611-DE21-D1B394E9A9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6959" y="237638"/>
            <a:ext cx="1552575" cy="409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2">
            <a:extLst>
              <a:ext uri="{FF2B5EF4-FFF2-40B4-BE49-F238E27FC236}">
                <a16:creationId xmlns:a16="http://schemas.microsoft.com/office/drawing/2014/main" id="{A10E5CE0-B1B4-799E-D7D9-74C05577AB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18638" y="4686502"/>
            <a:ext cx="1766788" cy="1766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6">
            <a:extLst>
              <a:ext uri="{FF2B5EF4-FFF2-40B4-BE49-F238E27FC236}">
                <a16:creationId xmlns:a16="http://schemas.microsoft.com/office/drawing/2014/main" id="{01BF40A4-2DB5-AF60-B031-F6ADDB1E90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82023" y="5473679"/>
            <a:ext cx="1571947" cy="1362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0">
            <a:extLst>
              <a:ext uri="{FF2B5EF4-FFF2-40B4-BE49-F238E27FC236}">
                <a16:creationId xmlns:a16="http://schemas.microsoft.com/office/drawing/2014/main" id="{4CB402E4-CB08-D41D-65CB-503542C350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7909" y="4163120"/>
            <a:ext cx="2576611" cy="1009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2">
            <a:extLst>
              <a:ext uri="{FF2B5EF4-FFF2-40B4-BE49-F238E27FC236}">
                <a16:creationId xmlns:a16="http://schemas.microsoft.com/office/drawing/2014/main" id="{5FCB512F-6E4B-5F81-CA33-CE49FE69C3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55160" y="1337442"/>
            <a:ext cx="2348322" cy="573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4">
            <a:extLst>
              <a:ext uri="{FF2B5EF4-FFF2-40B4-BE49-F238E27FC236}">
                <a16:creationId xmlns:a16="http://schemas.microsoft.com/office/drawing/2014/main" id="{4942F73D-DF2F-D800-7284-524894DD74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778441" y="1829853"/>
            <a:ext cx="2375338" cy="1421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6" descr="Google Cloud Logo, symbol, meaning, history, PNG, brand">
            <a:extLst>
              <a:ext uri="{FF2B5EF4-FFF2-40B4-BE49-F238E27FC236}">
                <a16:creationId xmlns:a16="http://schemas.microsoft.com/office/drawing/2014/main" id="{3970C675-73AD-6AE7-1E66-CD9B8D1BF7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253892" y="5767814"/>
            <a:ext cx="1938108" cy="1090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4" descr="Linux logo PNG transparent image download, size: 594x720px">
            <a:extLst>
              <a:ext uri="{FF2B5EF4-FFF2-40B4-BE49-F238E27FC236}">
                <a16:creationId xmlns:a16="http://schemas.microsoft.com/office/drawing/2014/main" id="{F769AB99-B21B-7BD3-63E5-264925DB0F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25992" y="103755"/>
            <a:ext cx="1173113" cy="1421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16">
            <a:extLst>
              <a:ext uri="{FF2B5EF4-FFF2-40B4-BE49-F238E27FC236}">
                <a16:creationId xmlns:a16="http://schemas.microsoft.com/office/drawing/2014/main" id="{27F6ED1B-F1EB-2E9B-0C0A-38C65A6525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91183" y="122906"/>
            <a:ext cx="2770527" cy="746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2" descr="Use &quot;IS NULL&quot; Rather Than &quot;= NULL&quot; When Upgrading to Newer Versions of SQL  Server - Deep in the Code">
            <a:extLst>
              <a:ext uri="{FF2B5EF4-FFF2-40B4-BE49-F238E27FC236}">
                <a16:creationId xmlns:a16="http://schemas.microsoft.com/office/drawing/2014/main" id="{7483E1B2-A6F0-0CE9-3E83-234FBFD40D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25552" y="617942"/>
            <a:ext cx="2770527" cy="705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4" descr="Oracle Logo, symbol, meaning, history, PNG, brand">
            <a:extLst>
              <a:ext uri="{FF2B5EF4-FFF2-40B4-BE49-F238E27FC236}">
                <a16:creationId xmlns:a16="http://schemas.microsoft.com/office/drawing/2014/main" id="{D22966CE-C693-F42E-8ABC-B0C49FF988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0465" b="26397"/>
          <a:stretch/>
        </p:blipFill>
        <p:spPr bwMode="auto">
          <a:xfrm>
            <a:off x="5255455" y="6178781"/>
            <a:ext cx="2604821" cy="632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8" descr="MySQL logo and symbol, meaning, history, PNG">
            <a:extLst>
              <a:ext uri="{FF2B5EF4-FFF2-40B4-BE49-F238E27FC236}">
                <a16:creationId xmlns:a16="http://schemas.microsoft.com/office/drawing/2014/main" id="{D761EBE9-30A6-BDA5-1753-A0E77C2CDF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07405" y="3950931"/>
            <a:ext cx="1724999" cy="1078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34">
            <a:extLst>
              <a:ext uri="{FF2B5EF4-FFF2-40B4-BE49-F238E27FC236}">
                <a16:creationId xmlns:a16="http://schemas.microsoft.com/office/drawing/2014/main" id="{0EC6496A-19AB-4764-BEEB-8F1D8451ED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468852" y="229214"/>
            <a:ext cx="2619178" cy="411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38" descr="Press and Media Resources - Docker">
            <a:extLst>
              <a:ext uri="{FF2B5EF4-FFF2-40B4-BE49-F238E27FC236}">
                <a16:creationId xmlns:a16="http://schemas.microsoft.com/office/drawing/2014/main" id="{E8398BA1-A2BD-A662-E0B8-11723979A4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98701" y="4791784"/>
            <a:ext cx="295679" cy="252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AutoShape 42" descr="Visual Studio Code Vector Logo - Download Free SVG Icon | Worldvectorlogo">
            <a:extLst>
              <a:ext uri="{FF2B5EF4-FFF2-40B4-BE49-F238E27FC236}">
                <a16:creationId xmlns:a16="http://schemas.microsoft.com/office/drawing/2014/main" id="{CEB0EDD3-6AF1-A124-4AB3-4BF4D2CCB1D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6" name="Picture 48" descr="Rider: The Cross-Platform .NET IDE from JetBrains">
            <a:extLst>
              <a:ext uri="{FF2B5EF4-FFF2-40B4-BE49-F238E27FC236}">
                <a16:creationId xmlns:a16="http://schemas.microsoft.com/office/drawing/2014/main" id="{B7034082-579E-1EED-B87B-564DA090E5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39171" y="869127"/>
            <a:ext cx="1053846" cy="1053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50">
            <a:extLst>
              <a:ext uri="{FF2B5EF4-FFF2-40B4-BE49-F238E27FC236}">
                <a16:creationId xmlns:a16="http://schemas.microsoft.com/office/drawing/2014/main" id="{1BD21A5C-88D7-F2A9-10A7-B5060722BF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79200" y="2041457"/>
            <a:ext cx="1009173" cy="1009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52" descr="Eclipse Logo PNG Transparent &amp; SVG Vector - Freebie Supply">
            <a:extLst>
              <a:ext uri="{FF2B5EF4-FFF2-40B4-BE49-F238E27FC236}">
                <a16:creationId xmlns:a16="http://schemas.microsoft.com/office/drawing/2014/main" id="{BBC2C681-3C73-62B4-80FF-0C1330E69B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85495" y="4997739"/>
            <a:ext cx="979717" cy="918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54" descr="Sublime Text - Text Editing, Done Right">
            <a:extLst>
              <a:ext uri="{FF2B5EF4-FFF2-40B4-BE49-F238E27FC236}">
                <a16:creationId xmlns:a16="http://schemas.microsoft.com/office/drawing/2014/main" id="{E425EF97-7591-B4BC-3AFD-A4A8D6A4BE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48457" y="2887582"/>
            <a:ext cx="1392193" cy="1392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56">
            <a:extLst>
              <a:ext uri="{FF2B5EF4-FFF2-40B4-BE49-F238E27FC236}">
                <a16:creationId xmlns:a16="http://schemas.microsoft.com/office/drawing/2014/main" id="{88897AB5-98DC-442C-B184-4D7C778ECC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67338" y="4387175"/>
            <a:ext cx="1033736" cy="1035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">
            <a:extLst>
              <a:ext uri="{FF2B5EF4-FFF2-40B4-BE49-F238E27FC236}">
                <a16:creationId xmlns:a16="http://schemas.microsoft.com/office/drawing/2014/main" id="{651C29B6-352D-CCFB-8774-03AEDF8DB0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56664" y="2637364"/>
            <a:ext cx="1143001" cy="1285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">
            <a:extLst>
              <a:ext uri="{FF2B5EF4-FFF2-40B4-BE49-F238E27FC236}">
                <a16:creationId xmlns:a16="http://schemas.microsoft.com/office/drawing/2014/main" id="{650F2959-A69E-0B00-BB88-BD040F1529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06403" y="1970286"/>
            <a:ext cx="1215975" cy="1215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8" descr="elixir programming language">
            <a:extLst>
              <a:ext uri="{FF2B5EF4-FFF2-40B4-BE49-F238E27FC236}">
                <a16:creationId xmlns:a16="http://schemas.microsoft.com/office/drawing/2014/main" id="{44105926-EDBA-4AFD-43D4-0BE7CBE298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972657" y="719137"/>
            <a:ext cx="952500" cy="1076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10">
            <a:extLst>
              <a:ext uri="{FF2B5EF4-FFF2-40B4-BE49-F238E27FC236}">
                <a16:creationId xmlns:a16="http://schemas.microsoft.com/office/drawing/2014/main" id="{C50986AB-977C-4F37-D9EC-3273EAE8D1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07905" y="1240571"/>
            <a:ext cx="1600615" cy="1520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12">
            <a:extLst>
              <a:ext uri="{FF2B5EF4-FFF2-40B4-BE49-F238E27FC236}">
                <a16:creationId xmlns:a16="http://schemas.microsoft.com/office/drawing/2014/main" id="{08D7B5F4-964A-2D17-1566-19BF73E812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38595" y="1695253"/>
            <a:ext cx="1834055" cy="687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14">
            <a:extLst>
              <a:ext uri="{FF2B5EF4-FFF2-40B4-BE49-F238E27FC236}">
                <a16:creationId xmlns:a16="http://schemas.microsoft.com/office/drawing/2014/main" id="{B146A9BC-4850-F5CB-0F32-27B3B42864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99602" y="4038391"/>
            <a:ext cx="2434362" cy="1212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16" descr="Logo of Haskell">
            <a:extLst>
              <a:ext uri="{FF2B5EF4-FFF2-40B4-BE49-F238E27FC236}">
                <a16:creationId xmlns:a16="http://schemas.microsoft.com/office/drawing/2014/main" id="{91BD9DBA-8096-25D0-65DF-073AC5EA38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66664" y="2026065"/>
            <a:ext cx="2381250" cy="371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18">
            <a:extLst>
              <a:ext uri="{FF2B5EF4-FFF2-40B4-BE49-F238E27FC236}">
                <a16:creationId xmlns:a16="http://schemas.microsoft.com/office/drawing/2014/main" id="{6BF0FB52-0304-0AB3-8AF5-0911822B95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74784" y="3851082"/>
            <a:ext cx="1140405" cy="2084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20">
            <a:extLst>
              <a:ext uri="{FF2B5EF4-FFF2-40B4-BE49-F238E27FC236}">
                <a16:creationId xmlns:a16="http://schemas.microsoft.com/office/drawing/2014/main" id="{FA71167F-15B4-3C83-EF7F-0377AD460C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93626" y="2973597"/>
            <a:ext cx="1377877" cy="1510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22">
            <a:extLst>
              <a:ext uri="{FF2B5EF4-FFF2-40B4-BE49-F238E27FC236}">
                <a16:creationId xmlns:a16="http://schemas.microsoft.com/office/drawing/2014/main" id="{8829F65C-25F7-E2AB-2DF8-9F64F435CC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6710" y="4943561"/>
            <a:ext cx="1886277" cy="1461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24">
            <a:extLst>
              <a:ext uri="{FF2B5EF4-FFF2-40B4-BE49-F238E27FC236}">
                <a16:creationId xmlns:a16="http://schemas.microsoft.com/office/drawing/2014/main" id="{1F899891-4714-651B-C437-D4C02AD9FD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197600" y="507373"/>
            <a:ext cx="1419225" cy="1419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26">
            <a:extLst>
              <a:ext uri="{FF2B5EF4-FFF2-40B4-BE49-F238E27FC236}">
                <a16:creationId xmlns:a16="http://schemas.microsoft.com/office/drawing/2014/main" id="{EC0A7D9D-3D4C-1E48-9BB7-09C8DF70E4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18859" y="5084733"/>
            <a:ext cx="1243928" cy="1243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28">
            <a:extLst>
              <a:ext uri="{FF2B5EF4-FFF2-40B4-BE49-F238E27FC236}">
                <a16:creationId xmlns:a16="http://schemas.microsoft.com/office/drawing/2014/main" id="{235EC6E7-6ACD-8FC5-A70F-DF2D4D42A3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93059" y="279853"/>
            <a:ext cx="1905000" cy="59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34">
            <a:extLst>
              <a:ext uri="{FF2B5EF4-FFF2-40B4-BE49-F238E27FC236}">
                <a16:creationId xmlns:a16="http://schemas.microsoft.com/office/drawing/2014/main" id="{7CC1D153-4318-FB65-09D2-4CEBCFA176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37125" y="3996961"/>
            <a:ext cx="1783707" cy="962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58" descr="Laravel - Wikipedia">
            <a:extLst>
              <a:ext uri="{FF2B5EF4-FFF2-40B4-BE49-F238E27FC236}">
                <a16:creationId xmlns:a16="http://schemas.microsoft.com/office/drawing/2014/main" id="{C81D3A72-0D71-D091-3771-DFF2C988FB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82712" y="4896306"/>
            <a:ext cx="1523901" cy="1584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60" descr="WordPress.com - Wikipedia">
            <a:extLst>
              <a:ext uri="{FF2B5EF4-FFF2-40B4-BE49-F238E27FC236}">
                <a16:creationId xmlns:a16="http://schemas.microsoft.com/office/drawing/2014/main" id="{4DFCBBF7-9682-C516-04D6-05B69565D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88615" y="2177341"/>
            <a:ext cx="1212109" cy="1212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62" descr="Git - Logo Downloads">
            <a:extLst>
              <a:ext uri="{FF2B5EF4-FFF2-40B4-BE49-F238E27FC236}">
                <a16:creationId xmlns:a16="http://schemas.microsoft.com/office/drawing/2014/main" id="{5E3C2D9E-9188-85FA-1BE7-8606792AD6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98788" y="4359541"/>
            <a:ext cx="1110394" cy="1110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72" descr="What is GitHub? — Pythia Foundations">
            <a:extLst>
              <a:ext uri="{FF2B5EF4-FFF2-40B4-BE49-F238E27FC236}">
                <a16:creationId xmlns:a16="http://schemas.microsoft.com/office/drawing/2014/main" id="{12CAE05A-413B-8F25-CA95-D07178D8EA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8076" r="18425"/>
          <a:stretch/>
        </p:blipFill>
        <p:spPr bwMode="auto">
          <a:xfrm>
            <a:off x="2409349" y="3479311"/>
            <a:ext cx="1636164" cy="1449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74" descr="What is Android?">
            <a:extLst>
              <a:ext uri="{FF2B5EF4-FFF2-40B4-BE49-F238E27FC236}">
                <a16:creationId xmlns:a16="http://schemas.microsoft.com/office/drawing/2014/main" id="{95306C83-B061-C506-8506-93BE586A8E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1028" y="2740427"/>
            <a:ext cx="1553047" cy="1819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76" descr="Build Yourself a Redux - The Zapier Engineering Blog | Zapier">
            <a:extLst>
              <a:ext uri="{FF2B5EF4-FFF2-40B4-BE49-F238E27FC236}">
                <a16:creationId xmlns:a16="http://schemas.microsoft.com/office/drawing/2014/main" id="{3FB54F10-708D-0526-9E3E-D967F9B919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60052" y="2405214"/>
            <a:ext cx="2247676" cy="1757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78" descr="Advanced Load Balancer, Web Server, &amp; Reverse Proxy - NGINX">
            <a:extLst>
              <a:ext uri="{FF2B5EF4-FFF2-40B4-BE49-F238E27FC236}">
                <a16:creationId xmlns:a16="http://schemas.microsoft.com/office/drawing/2014/main" id="{04B65D76-BA8F-7B06-CD5D-7B3E49F8A6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01492" y="1345353"/>
            <a:ext cx="3081532" cy="1034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80" descr="iOS | Apple Wiki | Fandom">
            <a:extLst>
              <a:ext uri="{FF2B5EF4-FFF2-40B4-BE49-F238E27FC236}">
                <a16:creationId xmlns:a16="http://schemas.microsoft.com/office/drawing/2014/main" id="{1E643B7E-6008-FFED-2B29-268E4E188D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39651" y="3099040"/>
            <a:ext cx="3398943" cy="1062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82" descr="Xamarin Mobile App Development | Clarity">
            <a:extLst>
              <a:ext uri="{FF2B5EF4-FFF2-40B4-BE49-F238E27FC236}">
                <a16:creationId xmlns:a16="http://schemas.microsoft.com/office/drawing/2014/main" id="{FF2A5A07-775C-4E49-215E-745286A951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16870" y="5422829"/>
            <a:ext cx="1753008" cy="1214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" name="Picture 84" descr="Blazor now in official preview! - .NET Blog">
            <a:extLst>
              <a:ext uri="{FF2B5EF4-FFF2-40B4-BE49-F238E27FC236}">
                <a16:creationId xmlns:a16="http://schemas.microsoft.com/office/drawing/2014/main" id="{9F2616DB-C132-71E6-96BA-D102305FED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690422" y="4628374"/>
            <a:ext cx="1338105" cy="1338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9" name="Picture 86" descr="upload.wikimedia.org/wikipedia/commons/thumb/d/...">
            <a:extLst>
              <a:ext uri="{FF2B5EF4-FFF2-40B4-BE49-F238E27FC236}">
                <a16:creationId xmlns:a16="http://schemas.microsoft.com/office/drawing/2014/main" id="{50BE7C4A-5E31-3710-6ACD-DC39356BA6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24250" y="3836831"/>
            <a:ext cx="1523040" cy="592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90" descr="Yarn (package manager) - Wikipedia">
            <a:extLst>
              <a:ext uri="{FF2B5EF4-FFF2-40B4-BE49-F238E27FC236}">
                <a16:creationId xmlns:a16="http://schemas.microsoft.com/office/drawing/2014/main" id="{1A27D1D1-EC7C-76D3-C9E5-634763FE5D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94015" y="2224433"/>
            <a:ext cx="2456309" cy="1101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96" descr="Postman Logo PNG Vectors Free Download">
            <a:extLst>
              <a:ext uri="{FF2B5EF4-FFF2-40B4-BE49-F238E27FC236}">
                <a16:creationId xmlns:a16="http://schemas.microsoft.com/office/drawing/2014/main" id="{B3866CC5-6058-E341-D908-281AE9FFC4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90117" y="5023818"/>
            <a:ext cx="1071229" cy="1071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104" descr="Ionic Reviews 2023: Details, Pricing, &amp; Features | G2">
            <a:extLst>
              <a:ext uri="{FF2B5EF4-FFF2-40B4-BE49-F238E27FC236}">
                <a16:creationId xmlns:a16="http://schemas.microsoft.com/office/drawing/2014/main" id="{DDF40CAA-7FDF-9FDD-5201-6039E1480D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18965" y="3033120"/>
            <a:ext cx="2080871" cy="1092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7" name="Picture 106" descr="The Next.js logo, a stylization of its name">
            <a:extLst>
              <a:ext uri="{FF2B5EF4-FFF2-40B4-BE49-F238E27FC236}">
                <a16:creationId xmlns:a16="http://schemas.microsoft.com/office/drawing/2014/main" id="{1FD4EEBB-CC48-BFCC-2D44-5845E38CB4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98496" y="1012270"/>
            <a:ext cx="2179027" cy="442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9" name="Picture 108" descr="Nestjs, logo Icon in Vector Logo">
            <a:extLst>
              <a:ext uri="{FF2B5EF4-FFF2-40B4-BE49-F238E27FC236}">
                <a16:creationId xmlns:a16="http://schemas.microsoft.com/office/drawing/2014/main" id="{E60AB0FF-A8AB-D0C5-7C12-80F69A8E8A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63083" y="1882300"/>
            <a:ext cx="2590800" cy="129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65" name="Rectangle 2064">
            <a:extLst>
              <a:ext uri="{FF2B5EF4-FFF2-40B4-BE49-F238E27FC236}">
                <a16:creationId xmlns:a16="http://schemas.microsoft.com/office/drawing/2014/main" id="{0A2E0887-9CA7-36D7-4DD2-07BE5AFB3BEA}"/>
              </a:ext>
            </a:extLst>
          </p:cNvPr>
          <p:cNvSpPr/>
          <p:nvPr/>
        </p:nvSpPr>
        <p:spPr>
          <a:xfrm>
            <a:off x="-45720" y="0"/>
            <a:ext cx="12237720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96000"/>
                </a:schemeClr>
              </a:gs>
              <a:gs pos="100000">
                <a:schemeClr val="tx1">
                  <a:alpha val="72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66" name="Group 2065">
            <a:extLst>
              <a:ext uri="{FF2B5EF4-FFF2-40B4-BE49-F238E27FC236}">
                <a16:creationId xmlns:a16="http://schemas.microsoft.com/office/drawing/2014/main" id="{23D204A8-0E03-1D95-6875-5D1EC862D9A8}"/>
              </a:ext>
            </a:extLst>
          </p:cNvPr>
          <p:cNvGrpSpPr/>
          <p:nvPr/>
        </p:nvGrpSpPr>
        <p:grpSpPr>
          <a:xfrm>
            <a:off x="3943274" y="2503037"/>
            <a:ext cx="4565070" cy="1332225"/>
            <a:chOff x="2636004" y="-1208420"/>
            <a:chExt cx="4565070" cy="1332225"/>
          </a:xfrm>
          <a:solidFill>
            <a:schemeClr val="tx1"/>
          </a:solidFill>
          <a:effectLst>
            <a:glow rad="127000">
              <a:schemeClr val="bg1">
                <a:alpha val="0"/>
              </a:schemeClr>
            </a:glow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grpSpPr>
        <p:sp>
          <p:nvSpPr>
            <p:cNvPr id="2064" name="Rectangle: Rounded Corners 2063">
              <a:extLst>
                <a:ext uri="{FF2B5EF4-FFF2-40B4-BE49-F238E27FC236}">
                  <a16:creationId xmlns:a16="http://schemas.microsoft.com/office/drawing/2014/main" id="{CCBE67C3-7F7E-54C6-468F-861FEAED9A24}"/>
                </a:ext>
              </a:extLst>
            </p:cNvPr>
            <p:cNvSpPr/>
            <p:nvPr/>
          </p:nvSpPr>
          <p:spPr>
            <a:xfrm>
              <a:off x="2636004" y="-1208420"/>
              <a:ext cx="4565070" cy="1332225"/>
            </a:xfrm>
            <a:prstGeom prst="roundRect">
              <a:avLst/>
            </a:prstGeom>
            <a:grpFill/>
            <a:ln>
              <a:solidFill>
                <a:schemeClr val="bg1"/>
              </a:solidFill>
            </a:ln>
            <a:effectLst>
              <a:glow rad="571500">
                <a:schemeClr val="bg1">
                  <a:alpha val="32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1" name="TextBox 2060">
              <a:extLst>
                <a:ext uri="{FF2B5EF4-FFF2-40B4-BE49-F238E27FC236}">
                  <a16:creationId xmlns:a16="http://schemas.microsoft.com/office/drawing/2014/main" id="{D73ABAC4-7113-26CA-57FE-67B58E49F053}"/>
                </a:ext>
              </a:extLst>
            </p:cNvPr>
            <p:cNvSpPr txBox="1"/>
            <p:nvPr/>
          </p:nvSpPr>
          <p:spPr>
            <a:xfrm>
              <a:off x="2855972" y="-1070072"/>
              <a:ext cx="4141327" cy="646331"/>
            </a:xfrm>
            <a:prstGeom prst="rect">
              <a:avLst/>
            </a:prstGeom>
            <a:grp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3600" dirty="0">
                  <a:solidFill>
                    <a:schemeClr val="bg1"/>
                  </a:solidFill>
                  <a:latin typeface="+mj-lt"/>
                </a:rPr>
                <a:t>Software Engineering</a:t>
              </a:r>
            </a:p>
          </p:txBody>
        </p:sp>
        <p:sp>
          <p:nvSpPr>
            <p:cNvPr id="2063" name="TextBox 2062">
              <a:extLst>
                <a:ext uri="{FF2B5EF4-FFF2-40B4-BE49-F238E27FC236}">
                  <a16:creationId xmlns:a16="http://schemas.microsoft.com/office/drawing/2014/main" id="{A94EFFF1-8ED5-3E5A-20FD-EA845BC24E88}"/>
                </a:ext>
              </a:extLst>
            </p:cNvPr>
            <p:cNvSpPr txBox="1"/>
            <p:nvPr/>
          </p:nvSpPr>
          <p:spPr>
            <a:xfrm>
              <a:off x="3576320" y="-513080"/>
              <a:ext cx="2537746" cy="369332"/>
            </a:xfrm>
            <a:prstGeom prst="rect">
              <a:avLst/>
            </a:prstGeom>
            <a:grp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+mj-lt"/>
                </a:rPr>
                <a:t>(the bits AI can’t replace)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39154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5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750"/>
                            </p:stCondLst>
                            <p:childTnLst>
                              <p:par>
                                <p:cTn id="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50"/>
                            </p:stCondLst>
                            <p:childTnLst>
                              <p:par>
                                <p:cTn id="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25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25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750"/>
                            </p:stCondLst>
                            <p:childTnLst>
                              <p:par>
                                <p:cTn id="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250"/>
                                        <p:tgtEl>
                                          <p:spTgt spid="2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000"/>
                            </p:stCondLst>
                            <p:childTnLst>
                              <p:par>
                                <p:cTn id="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25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250"/>
                                        <p:tgtEl>
                                          <p:spTgt spid="2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250"/>
                            </p:stCondLst>
                            <p:childTnLst>
                              <p:par>
                                <p:cTn id="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250"/>
                            </p:stCondLst>
                            <p:childTnLst>
                              <p:par>
                                <p:cTn id="9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250"/>
                            </p:stCondLst>
                            <p:childTnLst>
                              <p:par>
                                <p:cTn id="9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500"/>
                            </p:stCondLst>
                            <p:childTnLst>
                              <p:par>
                                <p:cTn id="10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750"/>
                            </p:stCondLst>
                            <p:childTnLst>
                              <p:par>
                                <p:cTn id="10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1250"/>
                            </p:stCondLst>
                            <p:childTnLst>
                              <p:par>
                                <p:cTn id="1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1750"/>
                            </p:stCondLst>
                            <p:childTnLst>
                              <p:par>
                                <p:cTn id="1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2000"/>
                            </p:stCondLst>
                            <p:childTnLst>
                              <p:par>
                                <p:cTn id="1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2250"/>
                            </p:stCondLst>
                            <p:childTnLst>
                              <p:par>
                                <p:cTn id="1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2500"/>
                            </p:stCondLst>
                            <p:childTnLst>
                              <p:par>
                                <p:cTn id="1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2750"/>
                            </p:stCondLst>
                            <p:childTnLst>
                              <p:par>
                                <p:cTn id="1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3000"/>
                            </p:stCondLst>
                            <p:childTnLst>
                              <p:par>
                                <p:cTn id="1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3250"/>
                            </p:stCondLst>
                            <p:childTnLst>
                              <p:par>
                                <p:cTn id="1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3500"/>
                            </p:stCondLst>
                            <p:childTnLst>
                              <p:par>
                                <p:cTn id="1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3750"/>
                            </p:stCondLst>
                            <p:childTnLst>
                              <p:par>
                                <p:cTn id="15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>
                            <p:stCondLst>
                              <p:cond delay="4000"/>
                            </p:stCondLst>
                            <p:childTnLst>
                              <p:par>
                                <p:cTn id="159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5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" fill="hold">
                            <p:stCondLst>
                              <p:cond delay="4250"/>
                            </p:stCondLst>
                            <p:childTnLst>
                              <p:par>
                                <p:cTn id="16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" fill="hold">
                            <p:stCondLst>
                              <p:cond delay="4500"/>
                            </p:stCondLst>
                            <p:childTnLst>
                              <p:par>
                                <p:cTn id="16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" fill="hold">
                            <p:stCondLst>
                              <p:cond delay="4750"/>
                            </p:stCondLst>
                            <p:childTnLst>
                              <p:par>
                                <p:cTn id="17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" fill="hold">
                            <p:stCondLst>
                              <p:cond delay="5000"/>
                            </p:stCondLst>
                            <p:childTnLst>
                              <p:par>
                                <p:cTn id="17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" fill="hold">
                            <p:stCondLst>
                              <p:cond delay="5250"/>
                            </p:stCondLst>
                            <p:childTnLst>
                              <p:par>
                                <p:cTn id="17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2" fill="hold">
                            <p:stCondLst>
                              <p:cond delay="5500"/>
                            </p:stCondLst>
                            <p:childTnLst>
                              <p:par>
                                <p:cTn id="18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5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6" fill="hold">
                            <p:stCondLst>
                              <p:cond delay="5750"/>
                            </p:stCondLst>
                            <p:childTnLst>
                              <p:par>
                                <p:cTn id="18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0" fill="hold">
                            <p:stCondLst>
                              <p:cond delay="6000"/>
                            </p:stCondLst>
                            <p:childTnLst>
                              <p:par>
                                <p:cTn id="19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3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4" fill="hold">
                            <p:stCondLst>
                              <p:cond delay="6250"/>
                            </p:stCondLst>
                            <p:childTnLst>
                              <p:par>
                                <p:cTn id="19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7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8" fill="hold">
                            <p:stCondLst>
                              <p:cond delay="6500"/>
                            </p:stCondLst>
                            <p:childTnLst>
                              <p:par>
                                <p:cTn id="19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1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2" fill="hold">
                            <p:stCondLst>
                              <p:cond delay="6750"/>
                            </p:stCondLst>
                            <p:childTnLst>
                              <p:par>
                                <p:cTn id="20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5" dur="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6" fill="hold">
                            <p:stCondLst>
                              <p:cond delay="7000"/>
                            </p:stCondLst>
                            <p:childTnLst>
                              <p:par>
                                <p:cTn id="20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9" dur="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0" fill="hold">
                            <p:stCondLst>
                              <p:cond delay="7250"/>
                            </p:stCondLst>
                            <p:childTnLst>
                              <p:par>
                                <p:cTn id="2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3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4" fill="hold">
                            <p:stCondLst>
                              <p:cond delay="7500"/>
                            </p:stCondLst>
                            <p:childTnLst>
                              <p:par>
                                <p:cTn id="2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7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8" fill="hold">
                            <p:stCondLst>
                              <p:cond delay="7750"/>
                            </p:stCondLst>
                            <p:childTnLst>
                              <p:par>
                                <p:cTn id="2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1" dur="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2" fill="hold">
                            <p:stCondLst>
                              <p:cond delay="8000"/>
                            </p:stCondLst>
                            <p:childTnLst>
                              <p:par>
                                <p:cTn id="2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5" dur="2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6" fill="hold">
                            <p:stCondLst>
                              <p:cond delay="8250"/>
                            </p:stCondLst>
                            <p:childTnLst>
                              <p:par>
                                <p:cTn id="2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9" dur="2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0" fill="hold">
                            <p:stCondLst>
                              <p:cond delay="8500"/>
                            </p:stCondLst>
                            <p:childTnLst>
                              <p:par>
                                <p:cTn id="2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3" dur="2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4" fill="hold">
                            <p:stCondLst>
                              <p:cond delay="8750"/>
                            </p:stCondLst>
                            <p:childTnLst>
                              <p:par>
                                <p:cTn id="2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7" dur="2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8" fill="hold">
                            <p:stCondLst>
                              <p:cond delay="9000"/>
                            </p:stCondLst>
                            <p:childTnLst>
                              <p:par>
                                <p:cTn id="2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1" dur="2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2" fill="hold">
                            <p:stCondLst>
                              <p:cond delay="9250"/>
                            </p:stCondLst>
                            <p:childTnLst>
                              <p:par>
                                <p:cTn id="2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5" dur="2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6" fill="hold">
                            <p:stCondLst>
                              <p:cond delay="9500"/>
                            </p:stCondLst>
                            <p:childTnLst>
                              <p:par>
                                <p:cTn id="2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9" dur="2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0" fill="hold">
                            <p:stCondLst>
                              <p:cond delay="9750"/>
                            </p:stCondLst>
                            <p:childTnLst>
                              <p:par>
                                <p:cTn id="2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3" dur="2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4" fill="hold">
                            <p:stCondLst>
                              <p:cond delay="10000"/>
                            </p:stCondLst>
                            <p:childTnLst>
                              <p:par>
                                <p:cTn id="25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7" dur="2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8" fill="hold">
                            <p:stCondLst>
                              <p:cond delay="10250"/>
                            </p:stCondLst>
                            <p:childTnLst>
                              <p:par>
                                <p:cTn id="25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1" dur="2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2" fill="hold">
                            <p:stCondLst>
                              <p:cond delay="10500"/>
                            </p:stCondLst>
                            <p:childTnLst>
                              <p:par>
                                <p:cTn id="26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5" dur="2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6" fill="hold">
                            <p:stCondLst>
                              <p:cond delay="10750"/>
                            </p:stCondLst>
                            <p:childTnLst>
                              <p:par>
                                <p:cTn id="26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9" dur="2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0" fill="hold">
                            <p:stCondLst>
                              <p:cond delay="11000"/>
                            </p:stCondLst>
                            <p:childTnLst>
                              <p:par>
                                <p:cTn id="27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3" dur="2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4" fill="hold">
                            <p:stCondLst>
                              <p:cond delay="11250"/>
                            </p:stCondLst>
                            <p:childTnLst>
                              <p:par>
                                <p:cTn id="27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7" dur="250"/>
                                        <p:tgtEl>
                                          <p:spTgt spid="20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8" fill="hold">
                            <p:stCondLst>
                              <p:cond delay="11500"/>
                            </p:stCondLst>
                            <p:childTnLst>
                              <p:par>
                                <p:cTn id="27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1" dur="250"/>
                                        <p:tgtEl>
                                          <p:spTgt spid="20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2" fill="hold">
                            <p:stCondLst>
                              <p:cond delay="11750"/>
                            </p:stCondLst>
                            <p:childTnLst>
                              <p:par>
                                <p:cTn id="28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5" dur="25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6" fill="hold">
                            <p:stCondLst>
                              <p:cond delay="12000"/>
                            </p:stCondLst>
                            <p:childTnLst>
                              <p:par>
                                <p:cTn id="28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9" dur="250"/>
                                        <p:tgtEl>
                                          <p:spTgt spid="2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0" fill="hold">
                            <p:stCondLst>
                              <p:cond delay="12250"/>
                            </p:stCondLst>
                            <p:childTnLst>
                              <p:par>
                                <p:cTn id="29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3" dur="250"/>
                                        <p:tgtEl>
                                          <p:spTgt spid="2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4" fill="hold">
                            <p:stCondLst>
                              <p:cond delay="12500"/>
                            </p:stCondLst>
                            <p:childTnLst>
                              <p:par>
                                <p:cTn id="29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7" dur="250"/>
                                        <p:tgtEl>
                                          <p:spTgt spid="20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8" fill="hold">
                            <p:stCondLst>
                              <p:cond delay="12750"/>
                            </p:stCondLst>
                            <p:childTnLst>
                              <p:par>
                                <p:cTn id="29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1" dur="250"/>
                                        <p:tgtEl>
                                          <p:spTgt spid="20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2" fill="hold">
                      <p:stCondLst>
                        <p:cond delay="indefinite"/>
                      </p:stCondLst>
                      <p:childTnLst>
                        <p:par>
                          <p:cTn id="303" fill="hold">
                            <p:stCondLst>
                              <p:cond delay="0"/>
                            </p:stCondLst>
                            <p:childTnLst>
                              <p:par>
                                <p:cTn id="30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6" dur="500"/>
                                        <p:tgtEl>
                                          <p:spTgt spid="20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7" fill="hold">
                            <p:stCondLst>
                              <p:cond delay="500"/>
                            </p:stCondLst>
                            <p:childTnLst>
                              <p:par>
                                <p:cTn id="308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0" dur="250" fill="hold"/>
                                        <p:tgtEl>
                                          <p:spTgt spid="20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1" dur="250" fill="hold"/>
                                        <p:tgtEl>
                                          <p:spTgt spid="20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2" dur="250"/>
                                        <p:tgtEl>
                                          <p:spTgt spid="20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3" dur="250" fill="hold"/>
                                        <p:tgtEl>
                                          <p:spTgt spid="20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4" dur="250" fill="hold"/>
                                        <p:tgtEl>
                                          <p:spTgt spid="20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206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B68EFD3-8985-D879-6937-22B9A23ECA34}"/>
              </a:ext>
            </a:extLst>
          </p:cNvPr>
          <p:cNvSpPr/>
          <p:nvPr/>
        </p:nvSpPr>
        <p:spPr>
          <a:xfrm>
            <a:off x="-92598" y="0"/>
            <a:ext cx="1228459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92" name="Picture 20" descr="Pontiac Phoenix 2.8, 1980 [Auta5P ID:11836 EN]">
            <a:extLst>
              <a:ext uri="{FF2B5EF4-FFF2-40B4-BE49-F238E27FC236}">
                <a16:creationId xmlns:a16="http://schemas.microsoft.com/office/drawing/2014/main" id="{1A7394DD-5EB1-5425-936D-720FEFBC2F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68997" y="223253"/>
            <a:ext cx="8576252" cy="6432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2022 Buick Encore GX Interior | Greg Hubler Buick GMC">
            <a:extLst>
              <a:ext uri="{FF2B5EF4-FFF2-40B4-BE49-F238E27FC236}">
                <a16:creationId xmlns:a16="http://schemas.microsoft.com/office/drawing/2014/main" id="{CF38D1DD-93AE-A6B7-37E6-B3031AA6A6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4979" y="1098760"/>
            <a:ext cx="11651198" cy="4660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2020 Honda Odyssey Interior Features | Planet Honda">
            <a:extLst>
              <a:ext uri="{FF2B5EF4-FFF2-40B4-BE49-F238E27FC236}">
                <a16:creationId xmlns:a16="http://schemas.microsoft.com/office/drawing/2014/main" id="{FBAA7110-4C09-2306-892D-D814E44D22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4979" y="1098760"/>
            <a:ext cx="11651198" cy="4613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2015 Tartan Prancer - How Car Specs">
            <a:extLst>
              <a:ext uri="{FF2B5EF4-FFF2-40B4-BE49-F238E27FC236}">
                <a16:creationId xmlns:a16="http://schemas.microsoft.com/office/drawing/2014/main" id="{B6F4E4B6-1680-38AE-6825-351FE89D4C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7094" y="168967"/>
            <a:ext cx="10465214" cy="6540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ow Tesla Interior Design Changed the Way All Cars Feel">
            <a:extLst>
              <a:ext uri="{FF2B5EF4-FFF2-40B4-BE49-F238E27FC236}">
                <a16:creationId xmlns:a16="http://schemas.microsoft.com/office/drawing/2014/main" id="{D42A7491-2DB9-2B39-0493-F197655D02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25703" y="122362"/>
            <a:ext cx="8847996" cy="6635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2022 Honda Civic Hatchback Shown in Japan with Red Stitch Interior | 11th  Gen Civic Forum">
            <a:extLst>
              <a:ext uri="{FF2B5EF4-FFF2-40B4-BE49-F238E27FC236}">
                <a16:creationId xmlns:a16="http://schemas.microsoft.com/office/drawing/2014/main" id="{E0A400AD-A6AF-8177-959E-ADF8CF412A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9746" y="549625"/>
            <a:ext cx="11799910" cy="5844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elp Save the Stick Shift in 2022 With These New Manual Cars">
            <a:extLst>
              <a:ext uri="{FF2B5EF4-FFF2-40B4-BE49-F238E27FC236}">
                <a16:creationId xmlns:a16="http://schemas.microsoft.com/office/drawing/2014/main" id="{034A7896-839A-46FB-B74F-553AEA47CB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97638" y="223253"/>
            <a:ext cx="9796724" cy="6528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An 18-Wheeler That Feels Like Home | WIRED">
            <a:extLst>
              <a:ext uri="{FF2B5EF4-FFF2-40B4-BE49-F238E27FC236}">
                <a16:creationId xmlns:a16="http://schemas.microsoft.com/office/drawing/2014/main" id="{517EECA7-AA82-701C-E7CD-0CD84C94E1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58761" y="168967"/>
            <a:ext cx="9796724" cy="6527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5226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0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30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0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30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30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0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30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30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0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77B3F-16D8-3085-8D9F-1E0AC6D51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013" y="3752849"/>
            <a:ext cx="3290887" cy="2452687"/>
          </a:xfrm>
        </p:spPr>
        <p:txBody>
          <a:bodyPr anchor="ctr">
            <a:normAutofit/>
          </a:bodyPr>
          <a:lstStyle/>
          <a:p>
            <a:r>
              <a:rPr lang="en-US" sz="3600"/>
              <a:t>Core Skills</a:t>
            </a:r>
          </a:p>
        </p:txBody>
      </p:sp>
      <p:pic>
        <p:nvPicPr>
          <p:cNvPr id="5" name="Picture 4" descr="A black and gold spiral object&#10;&#10;Description automatically generated">
            <a:extLst>
              <a:ext uri="{FF2B5EF4-FFF2-40B4-BE49-F238E27FC236}">
                <a16:creationId xmlns:a16="http://schemas.microsoft.com/office/drawing/2014/main" id="{C40C0F1E-7170-B760-4D58-8EEC70A6185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3710603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13B275-E112-0914-173D-D5BBBAC80D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3982" y="3752850"/>
            <a:ext cx="7485413" cy="2452687"/>
          </a:xfrm>
        </p:spPr>
        <p:txBody>
          <a:bodyPr anchor="ctr">
            <a:normAutofit/>
          </a:bodyPr>
          <a:lstStyle/>
          <a:p>
            <a:r>
              <a:rPr lang="en-US" sz="1800"/>
              <a:t>Analytical Thinking</a:t>
            </a:r>
          </a:p>
          <a:p>
            <a:r>
              <a:rPr lang="en-US" sz="1800"/>
              <a:t>Knowing how to learn (Growth mindset)</a:t>
            </a:r>
          </a:p>
          <a:p>
            <a:r>
              <a:rPr lang="en-US" sz="1800"/>
              <a:t>Creativity</a:t>
            </a:r>
          </a:p>
          <a:p>
            <a:r>
              <a:rPr lang="en-US" sz="1800"/>
              <a:t>Pragmatic thinking ?</a:t>
            </a:r>
          </a:p>
          <a:p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4506751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robot sitting at a computer&#10;&#10;Description automatically generated">
            <a:extLst>
              <a:ext uri="{FF2B5EF4-FFF2-40B4-BE49-F238E27FC236}">
                <a16:creationId xmlns:a16="http://schemas.microsoft.com/office/drawing/2014/main" id="{B36B5DA2-D453-C2D4-F52E-7DD887E2B9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22A21F-E91C-F2CC-602E-9B9906BFC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>
                <a:solidFill>
                  <a:schemeClr val="tx1">
                    <a:lumMod val="85000"/>
                    <a:lumOff val="15000"/>
                  </a:schemeClr>
                </a:solidFill>
              </a:rPr>
              <a:t>Generative AI is going to steal your job!!!</a:t>
            </a:r>
          </a:p>
        </p:txBody>
      </p:sp>
      <p:cxnSp>
        <p:nvCxnSpPr>
          <p:cNvPr id="17" name="Straight Connector 13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89975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1">
            <a:extLst>
              <a:ext uri="{FF2B5EF4-FFF2-40B4-BE49-F238E27FC236}">
                <a16:creationId xmlns:a16="http://schemas.microsoft.com/office/drawing/2014/main" id="{3AFE8227-C443-417B-BA91-520EB1EF45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3">
            <a:extLst>
              <a:ext uri="{FF2B5EF4-FFF2-40B4-BE49-F238E27FC236}">
                <a16:creationId xmlns:a16="http://schemas.microsoft.com/office/drawing/2014/main" id="{907741FC-B544-4A6E-B831-6789D04233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6408741"/>
            <a:ext cx="12191998" cy="457202"/>
          </a:xfrm>
          <a:prstGeom prst="rect">
            <a:avLst/>
          </a:prstGeom>
          <a:gradFill>
            <a:gsLst>
              <a:gs pos="34000">
                <a:srgbClr val="000000">
                  <a:alpha val="96000"/>
                </a:srgbClr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F0BE7ED-7814-4273-B18A-F26CC038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6408742"/>
            <a:ext cx="8115300" cy="449258"/>
          </a:xfrm>
          <a:prstGeom prst="rect">
            <a:avLst/>
          </a:prstGeom>
          <a:gradFill>
            <a:gsLst>
              <a:gs pos="28000">
                <a:schemeClr val="accent1">
                  <a:lumMod val="75000"/>
                  <a:alpha val="59000"/>
                </a:schemeClr>
              </a:gs>
              <a:gs pos="100000">
                <a:srgbClr val="000000">
                  <a:alpha val="70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3B1E81-6EE8-3986-E57B-B2107BEF4B7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108922" y="0"/>
            <a:ext cx="4076704" cy="687388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8" name="Content Placeholder 8">
            <a:extLst>
              <a:ext uri="{FF2B5EF4-FFF2-40B4-BE49-F238E27FC236}">
                <a16:creationId xmlns:a16="http://schemas.microsoft.com/office/drawing/2014/main" id="{D0C92CB0-C22B-901F-DAC9-CB4D52619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68036" y="2254021"/>
            <a:ext cx="2942813" cy="3540265"/>
          </a:xfrm>
        </p:spPr>
        <p:txBody>
          <a:bodyPr>
            <a:normAutofit/>
          </a:bodyPr>
          <a:lstStyle/>
          <a:p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04E993-8DB6-C3BB-322F-B58DBEBCAE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8036" y="325120"/>
            <a:ext cx="3091607" cy="1655483"/>
          </a:xfrm>
        </p:spPr>
        <p:txBody>
          <a:bodyPr anchor="b"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Technical</a:t>
            </a:r>
          </a:p>
        </p:txBody>
      </p:sp>
      <p:pic>
        <p:nvPicPr>
          <p:cNvPr id="5" name="Content Placeholder 4" descr="A computer screen with text&#10;&#10;Description automatically generated">
            <a:extLst>
              <a:ext uri="{FF2B5EF4-FFF2-40B4-BE49-F238E27FC236}">
                <a16:creationId xmlns:a16="http://schemas.microsoft.com/office/drawing/2014/main" id="{03766A40-3D35-6C70-1171-03F19BC846F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431"/>
            <a:ext cx="8115280" cy="6873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8443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317E5-4225-D9E3-F1FA-B696B972F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54FAC8-8DCB-9D65-017C-ED1411544B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Modularity</a:t>
            </a:r>
          </a:p>
          <a:p>
            <a:r>
              <a:rPr lang="en-US" dirty="0"/>
              <a:t>Abstraction</a:t>
            </a:r>
          </a:p>
          <a:p>
            <a:r>
              <a:rPr lang="en-US" dirty="0"/>
              <a:t>Clean code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65774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0">
            <a:extLst>
              <a:ext uri="{FF2B5EF4-FFF2-40B4-BE49-F238E27FC236}">
                <a16:creationId xmlns:a16="http://schemas.microsoft.com/office/drawing/2014/main" id="{21A75659-5A6F-4F77-9679-678A00B9D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brain with a circuit board and a blue and black background&#10;&#10;Description automatically generated">
            <a:extLst>
              <a:ext uri="{FF2B5EF4-FFF2-40B4-BE49-F238E27FC236}">
                <a16:creationId xmlns:a16="http://schemas.microsoft.com/office/drawing/2014/main" id="{5E308251-01A7-333D-E034-698885E7559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8668492" cy="6857990"/>
          </a:xfrm>
          <a:prstGeom prst="rect">
            <a:avLst/>
          </a:prstGeom>
        </p:spPr>
      </p:pic>
      <p:sp>
        <p:nvSpPr>
          <p:cNvPr id="29" name="Rectangle 22">
            <a:extLst>
              <a:ext uri="{FF2B5EF4-FFF2-40B4-BE49-F238E27FC236}">
                <a16:creationId xmlns:a16="http://schemas.microsoft.com/office/drawing/2014/main" id="{E30A3A45-140E-431E-AED0-07EF836310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435399" y="0"/>
            <a:ext cx="9756601" cy="6858000"/>
          </a:xfrm>
          <a:prstGeom prst="rect">
            <a:avLst/>
          </a:prstGeom>
          <a:gradFill>
            <a:gsLst>
              <a:gs pos="53000">
                <a:schemeClr val="tx1"/>
              </a:gs>
              <a:gs pos="35000">
                <a:schemeClr val="tx1">
                  <a:alpha val="76000"/>
                </a:schemeClr>
              </a:gs>
              <a:gs pos="19000">
                <a:schemeClr val="tx1">
                  <a:alpha val="4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D49BEC-4D95-8AB5-2F55-36931E7600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5868" y="1161288"/>
            <a:ext cx="3438144" cy="112471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>
                <a:solidFill>
                  <a:schemeClr val="bg1"/>
                </a:solidFill>
              </a:rPr>
              <a:t>The Things AI Can’t Replace</a:t>
            </a:r>
          </a:p>
        </p:txBody>
      </p:sp>
      <p:sp>
        <p:nvSpPr>
          <p:cNvPr id="30" name="Rectangle 24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687333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53018" y="2443480"/>
            <a:ext cx="3218688" cy="9144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Content Placeholder 17">
            <a:extLst>
              <a:ext uri="{FF2B5EF4-FFF2-40B4-BE49-F238E27FC236}">
                <a16:creationId xmlns:a16="http://schemas.microsoft.com/office/drawing/2014/main" id="{E6FF9A48-45A8-22EC-C3E0-721E5AEAD7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95868" y="2718054"/>
            <a:ext cx="3438906" cy="3207258"/>
          </a:xfrm>
        </p:spPr>
        <p:txBody>
          <a:bodyPr anchor="t">
            <a:normAutofit/>
          </a:bodyPr>
          <a:lstStyle/>
          <a:p>
            <a:endParaRPr lang="en-US" sz="17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29644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438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11FC28E7-4774-4C9E-8346-D1DAD2E40AC8}">
  <we:reference id="b0430364-2ab6-47cd-907e-f8b72239b204" version="3.19.222.0" store="EXCatalog" storeType="EXCatalog"/>
  <we:alternateReferences>
    <we:reference id="WA200000729" version="3.19.222.0" store="en-US" storeType="OMEX"/>
  </we:alternateReferences>
  <we:properties/>
  <we:bindings/>
  <we:snapshot xmlns:r="http://schemas.openxmlformats.org/officeDocument/2006/relationships"/>
</we:webextension>
</file>

<file path=docMetadata/LabelInfo.xml><?xml version="1.0" encoding="utf-8"?>
<clbl:labelList xmlns:clbl="http://schemas.microsoft.com/office/2020/mipLabelMetadata">
  <clbl:label id="{807724ff-9999-494f-b257-05dacc46ac87}" enabled="1" method="Standard" siteId="{e58c8e81-abd8-48a8-929d-eb67611b83bd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1854</TotalTime>
  <Words>93</Words>
  <Application>Microsoft Office PowerPoint</Application>
  <PresentationFormat>Widescreen</PresentationFormat>
  <Paragraphs>37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Core Skills</vt:lpstr>
      <vt:lpstr>Generative AI is going to steal your job!!!</vt:lpstr>
      <vt:lpstr>Technical</vt:lpstr>
      <vt:lpstr>PowerPoint Presentation</vt:lpstr>
      <vt:lpstr>The Things AI Can’t Replace</vt:lpstr>
      <vt:lpstr>Balance</vt:lpstr>
      <vt:lpstr>Soft Skills</vt:lpstr>
      <vt:lpstr>Growth Mindset</vt:lpstr>
      <vt:lpstr>PowerPoint Presentation</vt:lpstr>
      <vt:lpstr>Attitude</vt:lpstr>
      <vt:lpstr>Non-Functional Requirements</vt:lpstr>
      <vt:lpstr>How to get promoted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Barney, Adam</dc:creator>
  <cp:lastModifiedBy>Barney, Adam</cp:lastModifiedBy>
  <cp:revision>9</cp:revision>
  <dcterms:created xsi:type="dcterms:W3CDTF">2023-06-01T18:52:02Z</dcterms:created>
  <dcterms:modified xsi:type="dcterms:W3CDTF">2023-07-18T20:46:14Z</dcterms:modified>
</cp:coreProperties>
</file>